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06" y="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9CCF-B094-4A45-8062-FD1DFE7A4CFF}" type="datetimeFigureOut">
              <a:rPr lang="es-ES" smtClean="0"/>
              <a:t>21/11/2017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CC1-9750-404F-8353-B88A43FBA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88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9CCF-B094-4A45-8062-FD1DFE7A4CFF}" type="datetimeFigureOut">
              <a:rPr lang="es-ES" smtClean="0"/>
              <a:t>21/11/2017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CC1-9750-404F-8353-B88A43FBA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15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9CCF-B094-4A45-8062-FD1DFE7A4CFF}" type="datetimeFigureOut">
              <a:rPr lang="es-ES" smtClean="0"/>
              <a:t>21/11/2017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CC1-9750-404F-8353-B88A43FBA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33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9CCF-B094-4A45-8062-FD1DFE7A4CFF}" type="datetimeFigureOut">
              <a:rPr lang="es-ES" smtClean="0"/>
              <a:t>21/11/2017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CC1-9750-404F-8353-B88A43FBA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39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9CCF-B094-4A45-8062-FD1DFE7A4CFF}" type="datetimeFigureOut">
              <a:rPr lang="es-ES" smtClean="0"/>
              <a:t>21/11/2017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CC1-9750-404F-8353-B88A43FBA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639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9CCF-B094-4A45-8062-FD1DFE7A4CFF}" type="datetimeFigureOut">
              <a:rPr lang="es-ES" smtClean="0"/>
              <a:t>21/11/2017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CC1-9750-404F-8353-B88A43FBA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59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9CCF-B094-4A45-8062-FD1DFE7A4CFF}" type="datetimeFigureOut">
              <a:rPr lang="es-ES" smtClean="0"/>
              <a:t>21/11/2017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CC1-9750-404F-8353-B88A43FBA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15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9CCF-B094-4A45-8062-FD1DFE7A4CFF}" type="datetimeFigureOut">
              <a:rPr lang="es-ES" smtClean="0"/>
              <a:t>21/11/2017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CC1-9750-404F-8353-B88A43FBA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25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9CCF-B094-4A45-8062-FD1DFE7A4CFF}" type="datetimeFigureOut">
              <a:rPr lang="es-ES" smtClean="0"/>
              <a:t>21/11/2017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CC1-9750-404F-8353-B88A43FBA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37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9CCF-B094-4A45-8062-FD1DFE7A4CFF}" type="datetimeFigureOut">
              <a:rPr lang="es-ES" smtClean="0"/>
              <a:t>21/11/2017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CC1-9750-404F-8353-B88A43FBA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11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9CCF-B094-4A45-8062-FD1DFE7A4CFF}" type="datetimeFigureOut">
              <a:rPr lang="es-ES" smtClean="0"/>
              <a:t>21/11/2017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CC1-9750-404F-8353-B88A43FBA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68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E9CCF-B094-4A45-8062-FD1DFE7A4CFF}" type="datetimeFigureOut">
              <a:rPr lang="es-ES" smtClean="0"/>
              <a:t>21/11/2017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85CC1-9750-404F-8353-B88A43FBA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98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126674" y="41271"/>
            <a:ext cx="9364436" cy="6762326"/>
            <a:chOff x="1126674" y="41271"/>
            <a:chExt cx="9364436" cy="6762326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2"/>
            <a:srcRect l="23794" t="10738" r="38036" b="4690"/>
            <a:stretch/>
          </p:blipFill>
          <p:spPr>
            <a:xfrm rot="16200000">
              <a:off x="2427729" y="-1259784"/>
              <a:ext cx="6762326" cy="9364436"/>
            </a:xfrm>
            <a:prstGeom prst="rect">
              <a:avLst/>
            </a:prstGeom>
          </p:spPr>
        </p:pic>
        <p:sp>
          <p:nvSpPr>
            <p:cNvPr id="5" name="Elipse 4"/>
            <p:cNvSpPr/>
            <p:nvPr/>
          </p:nvSpPr>
          <p:spPr>
            <a:xfrm>
              <a:off x="4098471" y="3837214"/>
              <a:ext cx="334736" cy="65314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239167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1F110B-870A-4106-80DF-D00B164BEDBE}"/>
</file>

<file path=customXml/itemProps2.xml><?xml version="1.0" encoding="utf-8"?>
<ds:datastoreItem xmlns:ds="http://schemas.openxmlformats.org/officeDocument/2006/customXml" ds:itemID="{47541B6D-5D63-4B95-9033-9E2398D71ACB}"/>
</file>

<file path=customXml/itemProps3.xml><?xml version="1.0" encoding="utf-8"?>
<ds:datastoreItem xmlns:ds="http://schemas.openxmlformats.org/officeDocument/2006/customXml" ds:itemID="{37832E41-999E-4E7E-A34B-DFDB02C850F1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María González Herranz</dc:creator>
  <cp:lastModifiedBy>Flor María González Herranz</cp:lastModifiedBy>
  <cp:revision>2</cp:revision>
  <dcterms:created xsi:type="dcterms:W3CDTF">2017-11-21T15:11:28Z</dcterms:created>
  <dcterms:modified xsi:type="dcterms:W3CDTF">2017-11-21T15:13:03Z</dcterms:modified>
</cp:coreProperties>
</file>