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theme/themeOverride1.xml" ContentType="application/vnd.openxmlformats-officedocument.themeOverride+xml"/>
  <Override PartName="/xl/drawings/drawing6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theme/themeOverride2.xml" ContentType="application/vnd.openxmlformats-officedocument.themeOverride+xml"/>
  <Override PartName="/xl/drawings/drawing7.xml" ContentType="application/vnd.openxmlformats-officedocument.drawing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theme/themeOverride3.xml" ContentType="application/vnd.openxmlformats-officedocument.themeOverride+xml"/>
  <Override PartName="/xl/drawings/drawing8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theme/themeOverride4.xml" ContentType="application/vnd.openxmlformats-officedocument.themeOverride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theme/themeOverride5.xml" ContentType="application/vnd.openxmlformats-officedocument.themeOverride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theme/themeOverride6.xml" ContentType="application/vnd.openxmlformats-officedocument.themeOverride+xml"/>
  <Override PartName="/xl/drawings/drawing11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theme/themeOverride7.xml" ContentType="application/vnd.openxmlformats-officedocument.themeOverride+xml"/>
  <Override PartName="/xl/drawings/drawing12.xml" ContentType="application/vnd.openxmlformats-officedocument.drawing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theme/themeOverride8.xml" ContentType="application/vnd.openxmlformats-officedocument.themeOverride+xml"/>
  <Override PartName="/xl/drawings/drawing13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theme/themeOverride9.xml" ContentType="application/vnd.openxmlformats-officedocument.themeOverride+xml"/>
  <Override PartName="/xl/drawings/drawing14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theme/themeOverride10.xml" ContentType="application/vnd.openxmlformats-officedocument.themeOverride+xml"/>
  <Override PartName="/xl/drawings/drawing15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theme/themeOverride11.xml" ContentType="application/vnd.openxmlformats-officedocument.themeOverride+xml"/>
  <Override PartName="/xl/drawings/drawing16.xml" ContentType="application/vnd.openxmlformats-officedocument.drawing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theme/themeOverride12.xml" ContentType="application/vnd.openxmlformats-officedocument.themeOverride+xml"/>
  <Override PartName="/xl/drawings/drawing17.xml" ContentType="application/vnd.openxmlformats-officedocument.drawing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theme/themeOverride13.xml" ContentType="application/vnd.openxmlformats-officedocument.themeOverride+xml"/>
  <Override PartName="/xl/drawings/drawing18.xml" ContentType="application/vnd.openxmlformats-officedocument.drawing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theme/themeOverride14.xml" ContentType="application/vnd.openxmlformats-officedocument.themeOverride+xml"/>
  <Override PartName="/xl/drawings/drawing19.xml" ContentType="application/vnd.openxmlformats-officedocument.drawing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theme/themeOverride15.xml" ContentType="application/vnd.openxmlformats-officedocument.themeOverride+xml"/>
  <Override PartName="/xl/drawings/drawing20.xml" ContentType="application/vnd.openxmlformats-officedocument.drawing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theme/themeOverride16.xml" ContentType="application/vnd.openxmlformats-officedocument.themeOverride+xml"/>
  <Override PartName="/xl/drawings/drawing21.xml" ContentType="application/vnd.openxmlformats-officedocument.drawing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theme/themeOverride17.xml" ContentType="application/vnd.openxmlformats-officedocument.themeOverride+xml"/>
  <Override PartName="/xl/drawings/drawing22.xml" ContentType="application/vnd.openxmlformats-officedocument.drawing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theme/themeOverride18.xml" ContentType="application/vnd.openxmlformats-officedocument.themeOverride+xml"/>
  <Override PartName="/xl/drawings/drawing23.xml" ContentType="application/vnd.openxmlformats-officedocument.drawing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theme/themeOverride19.xml" ContentType="application/vnd.openxmlformats-officedocument.themeOverride+xml"/>
  <Override PartName="/xl/drawings/drawing24.xml" ContentType="application/vnd.openxmlformats-officedocument.drawing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theme/themeOverride20.xml" ContentType="application/vnd.openxmlformats-officedocument.themeOverride+xml"/>
  <Override PartName="/xl/drawings/drawing25.xml" ContentType="application/vnd.openxmlformats-officedocument.drawing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theme/themeOverride21.xml" ContentType="application/vnd.openxmlformats-officedocument.themeOverride+xml"/>
  <Override PartName="/xl/drawings/drawing26.xml" ContentType="application/vnd.openxmlformats-officedocument.drawing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theme/themeOverride22.xml" ContentType="application/vnd.openxmlformats-officedocument.themeOverride+xml"/>
  <Override PartName="/xl/drawings/drawing27.xml" ContentType="application/vnd.openxmlformats-officedocument.drawing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theme/themeOverride23.xml" ContentType="application/vnd.openxmlformats-officedocument.themeOverride+xml"/>
  <Override PartName="/xl/drawings/drawing28.xml" ContentType="application/vnd.openxmlformats-officedocument.drawing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theme/themeOverride24.xml" ContentType="application/vnd.openxmlformats-officedocument.themeOverride+xml"/>
  <Override PartName="/xl/drawings/drawing29.xml" ContentType="application/vnd.openxmlformats-officedocument.drawing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theme/themeOverride25.xml" ContentType="application/vnd.openxmlformats-officedocument.themeOverride+xml"/>
  <Override PartName="/xl/drawings/drawing30.xml" ContentType="application/vnd.openxmlformats-officedocument.drawing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theme/themeOverride26.xml" ContentType="application/vnd.openxmlformats-officedocument.themeOverride+xml"/>
  <Override PartName="/xl/metadata.xml" ContentType="application/vnd.openxmlformats-officedocument.spreadsheetml.sheetMetadata+xml"/>
  <Override PartName="/customXml/itemProps2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029"/>
  <workbookPr codeName="ThisWorkbook"/>
  <mc:AlternateContent xmlns:mc="http://schemas.openxmlformats.org/markup-compatibility/2006">
    <mc:Choice Requires="x15">
      <x15ac:absPath xmlns:x15ac="http://schemas.microsoft.com/office/spreadsheetml/2010/11/ac" url="Z:\Resumen\"/>
    </mc:Choice>
  </mc:AlternateContent>
  <xr:revisionPtr revIDLastSave="0" documentId="8_{33E5246C-51ED-4FAE-B828-8CA1B34B326F}" xr6:coauthVersionLast="47" xr6:coauthVersionMax="47" xr10:uidLastSave="{00000000-0000-0000-0000-000000000000}"/>
  <bookViews>
    <workbookView xWindow="-27735" yWindow="855" windowWidth="17280" windowHeight="8925" tabRatio="863" xr2:uid="{00000000-000D-0000-FFFF-FFFF00000000}"/>
  </bookViews>
  <sheets>
    <sheet name="Portada" sheetId="41" r:id="rId1"/>
    <sheet name="Cálculo" sheetId="37" state="hidden" r:id="rId2"/>
    <sheet name="Resumen general" sheetId="6" r:id="rId3"/>
    <sheet name="Resumen naturalezas3" sheetId="39" state="hidden" r:id="rId4"/>
    <sheet name="Resumen naturalezas" sheetId="40" r:id="rId5"/>
    <sheet name="Total tráfico" sheetId="7" r:id="rId6"/>
    <sheet name="Total presentación" sheetId="9" r:id="rId7"/>
    <sheet name="Líquidos" sheetId="10" r:id="rId8"/>
    <sheet name="Sólidos" sheetId="11" r:id="rId9"/>
    <sheet name="Mercancía general" sheetId="12" r:id="rId10"/>
    <sheet name="Mercancías contenedores" sheetId="13" r:id="rId11"/>
    <sheet name="Pesca" sheetId="14" r:id="rId12"/>
    <sheet name="Avituallamiento" sheetId="15" r:id="rId13"/>
    <sheet name="Avi. combustibles" sheetId="16" r:id="rId14"/>
    <sheet name="Tráfico interior" sheetId="17" r:id="rId15"/>
    <sheet name="Mercancías tránsito" sheetId="18" r:id="rId16"/>
    <sheet name="Mercan. contene. tránsito" sheetId="19" r:id="rId17"/>
    <sheet name="Ro-Ro" sheetId="20" r:id="rId18"/>
    <sheet name="Ro-Ro UTIS" sheetId="21" r:id="rId19"/>
    <sheet name="TEUS" sheetId="22" r:id="rId20"/>
    <sheet name="TEUS tránsito" sheetId="24" r:id="rId21"/>
    <sheet name="TEUS nacional" sheetId="25" r:id="rId22"/>
    <sheet name="TEUS exterior" sheetId="26" r:id="rId23"/>
    <sheet name="Buques número" sheetId="32" r:id="rId24"/>
    <sheet name="Buques GT" sheetId="33" r:id="rId25"/>
    <sheet name="Cruceros" sheetId="34" r:id="rId26"/>
    <sheet name="Pasajeros total" sheetId="28" r:id="rId27"/>
    <sheet name="Pasajeros regulares" sheetId="38" r:id="rId28"/>
    <sheet name="Pasajeros crucero" sheetId="29" r:id="rId29"/>
    <sheet name="Automóviles régimen pasaje" sheetId="30" r:id="rId30"/>
    <sheet name="Automóviles régimen mercancía" sheetId="31" r:id="rId31"/>
  </sheets>
  <definedNames>
    <definedName name="_xlnm.Print_Area" localSheetId="30">'Automóviles régimen mercancía'!$A$1:$N$36</definedName>
    <definedName name="_xlnm.Print_Area" localSheetId="29">'Automóviles régimen pasaje'!$A$1:$N$36</definedName>
    <definedName name="_xlnm.Print_Area" localSheetId="13">'Avi. combustibles'!$A$1:$N$36</definedName>
    <definedName name="_xlnm.Print_Area" localSheetId="12">Avituallamiento!$A$1:$N$36</definedName>
    <definedName name="_xlnm.Print_Area" localSheetId="24">'Buques GT'!$A$1:$N$36</definedName>
    <definedName name="_xlnm.Print_Area" localSheetId="23">'Buques número'!$A$1:$N$36</definedName>
    <definedName name="_xlnm.Print_Area" localSheetId="25">Cruceros!$A$1:$N$36</definedName>
    <definedName name="_xlnm.Print_Area" localSheetId="7">Líquidos!$A$1:$N$36</definedName>
    <definedName name="_xlnm.Print_Area" localSheetId="16">'Mercan. contene. tránsito'!$A$1:$N$36</definedName>
    <definedName name="_xlnm.Print_Area" localSheetId="9">'Mercancía general'!$A$1:$N$36</definedName>
    <definedName name="_xlnm.Print_Area" localSheetId="10">'Mercancías contenedores'!$A$1:$N$36</definedName>
    <definedName name="_xlnm.Print_Area" localSheetId="15">'Mercancías tránsito'!$A$1:$N$36</definedName>
    <definedName name="_xlnm.Print_Area" localSheetId="28">'Pasajeros crucero'!$A$1:$N$36</definedName>
    <definedName name="_xlnm.Print_Area" localSheetId="27">'Pasajeros regulares'!$A$1:$N$36</definedName>
    <definedName name="_xlnm.Print_Area" localSheetId="26">'Pasajeros total'!$A$1:$N$36</definedName>
    <definedName name="_xlnm.Print_Area" localSheetId="11">Pesca!$A$1:$N$36</definedName>
    <definedName name="_xlnm.Print_Area" localSheetId="0">Portada!$A$1:$K$47</definedName>
    <definedName name="_xlnm.Print_Area" localSheetId="2">'Resumen general'!$A$1:$I$36</definedName>
    <definedName name="_xlnm.Print_Area" localSheetId="4">'Resumen naturalezas'!$A$1:$N$49</definedName>
    <definedName name="_xlnm.Print_Area" localSheetId="3">'Resumen naturalezas3'!$A$1:$N$50</definedName>
    <definedName name="_xlnm.Print_Area" localSheetId="17">'Ro-Ro'!$A$1:$N$36</definedName>
    <definedName name="_xlnm.Print_Area" localSheetId="18">'Ro-Ro UTIS'!$A$1:$N$36</definedName>
    <definedName name="_xlnm.Print_Area" localSheetId="8">Sólidos!$A$1:$N$36</definedName>
    <definedName name="_xlnm.Print_Area" localSheetId="19">TEUS!$A$1:$N$36</definedName>
    <definedName name="_xlnm.Print_Area" localSheetId="22">'TEUS exterior'!$A$1:$N$36</definedName>
    <definedName name="_xlnm.Print_Area" localSheetId="21">'TEUS nacional'!$A$1:$N$36</definedName>
    <definedName name="_xlnm.Print_Area" localSheetId="20">'TEUS tránsito'!$A$1:$N$36</definedName>
    <definedName name="_xlnm.Print_Area" localSheetId="6">'Total presentación'!$A$1:$N$36</definedName>
    <definedName name="_xlnm.Print_Area" localSheetId="5">'Total tráfico'!$A$1:$N$36</definedName>
    <definedName name="_xlnm.Print_Area" localSheetId="14">'Tráfico interior'!$A$1:$N$36</definedName>
    <definedName name="CABECERA">#REF!</definedName>
    <definedName name="CONCEPTO">#REF!</definedName>
    <definedName name="LblRes00_Acum">#REF!</definedName>
    <definedName name="LblRes00_Mes">#REF!</definedName>
    <definedName name="LblRes00_Var">#REF!</definedName>
    <definedName name="LblRes01_1_Acum">#REF!</definedName>
    <definedName name="LblRes01_1_Mes">#REF!</definedName>
    <definedName name="LblRes01_Acum">#REF!</definedName>
    <definedName name="LblRes01_Mes">#REF!</definedName>
    <definedName name="LblRes02_Acum">#REF!</definedName>
    <definedName name="LblRes02_Mes">#REF!</definedName>
    <definedName name="LblRes03_Acum">#REF!</definedName>
    <definedName name="LblRes03_Mes">#REF!</definedName>
    <definedName name="LblRes04_Acum">#REF!</definedName>
    <definedName name="LblRes04_Mes">#REF!</definedName>
    <definedName name="LblRes05_Acum">#REF!</definedName>
    <definedName name="LblRes05_Mes">#REF!</definedName>
    <definedName name="LblRes06_Acum">#REF!</definedName>
    <definedName name="LblRes06_Mes">#REF!</definedName>
    <definedName name="LblRes07_1_Acum">#REF!</definedName>
    <definedName name="LblRes07_1_Mes">#REF!</definedName>
    <definedName name="LblRes07_Acum">#REF!</definedName>
    <definedName name="LblRes07_Mes">#REF!</definedName>
    <definedName name="LblRes08_Acum">#REF!</definedName>
    <definedName name="LblRes08_Mes">#REF!</definedName>
    <definedName name="LblRes09_Acum">#REF!</definedName>
    <definedName name="LblRes09_Mes">#REF!</definedName>
    <definedName name="LblRes10_1_Acum">#REF!</definedName>
    <definedName name="LblRes10_1_Mes">#REF!</definedName>
    <definedName name="LblRes10_2_Acum">#REF!</definedName>
    <definedName name="LblRes10_2_Mes">#REF!</definedName>
    <definedName name="LblRes10_3_Acum">#REF!</definedName>
    <definedName name="LblRes10_3_Mes">#REF!</definedName>
    <definedName name="LblRes10_4_Acum">#REF!</definedName>
    <definedName name="LblRes10_4_Mes">#REF!</definedName>
    <definedName name="LblRes10_Acum">#REF!</definedName>
    <definedName name="LblRes10_Mes">#REF!</definedName>
    <definedName name="LblRes11_1_Acum">#REF!</definedName>
    <definedName name="LblRes11_1_Mes">#REF!</definedName>
    <definedName name="LblRes11_2_Acum">#REF!</definedName>
    <definedName name="LblRes11_2_Mes">#REF!</definedName>
    <definedName name="LblRes11_Acum">#REF!</definedName>
    <definedName name="LblRes11_Mes">#REF!</definedName>
    <definedName name="LblRes12_1_Acum">#REF!</definedName>
    <definedName name="LblRes12_1_Mes">#REF!</definedName>
    <definedName name="LblRes12_2_Acum">#REF!</definedName>
    <definedName name="LblRes12_2_Mes">#REF!</definedName>
    <definedName name="LblRes12_3_Acum">#REF!</definedName>
    <definedName name="LblRes12_3_Mes">#REF!</definedName>
    <definedName name="PROVINCIAS">#REF!</definedName>
    <definedName name="TxtFecha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5" i="31" l="1"/>
  <c r="F35" i="31" s="1"/>
  <c r="D35" i="31"/>
  <c r="D35" i="6" s="1" a="1"/>
  <c r="C35" i="31"/>
  <c r="B35" i="31"/>
  <c r="E35" i="30"/>
  <c r="F35" i="30" s="1"/>
  <c r="D35" i="30"/>
  <c r="C35" i="30"/>
  <c r="B35" i="30"/>
  <c r="E35" i="29"/>
  <c r="F35" i="29" s="1"/>
  <c r="D35" i="29"/>
  <c r="C35" i="29"/>
  <c r="B35" i="29"/>
  <c r="D33" i="6" s="1" a="1"/>
  <c r="F35" i="38"/>
  <c r="E35" i="38"/>
  <c r="D35" i="38"/>
  <c r="C35" i="38"/>
  <c r="B35" i="38"/>
  <c r="E35" i="28"/>
  <c r="F35" i="28" s="1"/>
  <c r="D35" i="28"/>
  <c r="C35" i="28"/>
  <c r="B35" i="28"/>
  <c r="E35" i="34"/>
  <c r="F35" i="34" s="1"/>
  <c r="D35" i="34"/>
  <c r="C35" i="34"/>
  <c r="B35" i="34"/>
  <c r="E35" i="33"/>
  <c r="F35" i="33" s="1"/>
  <c r="D35" i="33"/>
  <c r="C35" i="33"/>
  <c r="B35" i="33"/>
  <c r="E35" i="32"/>
  <c r="D35" i="32"/>
  <c r="F35" i="32" s="1"/>
  <c r="C35" i="32"/>
  <c r="B35" i="32"/>
  <c r="D28" i="6" s="1" a="1"/>
  <c r="E35" i="26"/>
  <c r="F35" i="26" s="1"/>
  <c r="D35" i="26"/>
  <c r="C35" i="26"/>
  <c r="B35" i="26"/>
  <c r="E35" i="25"/>
  <c r="D35" i="25"/>
  <c r="F35" i="25" s="1"/>
  <c r="C35" i="25"/>
  <c r="B35" i="25"/>
  <c r="F35" i="24"/>
  <c r="E35" i="24"/>
  <c r="D25" i="6" s="1" a="1"/>
  <c r="D35" i="24"/>
  <c r="C35" i="24"/>
  <c r="B35" i="24"/>
  <c r="F35" i="22"/>
  <c r="E35" i="22"/>
  <c r="D35" i="22"/>
  <c r="C35" i="22"/>
  <c r="B35" i="22"/>
  <c r="E35" i="21"/>
  <c r="F35" i="21" s="1"/>
  <c r="D35" i="21"/>
  <c r="D23" i="6" s="1" a="1"/>
  <c r="C35" i="21"/>
  <c r="B35" i="21"/>
  <c r="E35" i="20"/>
  <c r="F35" i="20" s="1"/>
  <c r="D35" i="20"/>
  <c r="D22" i="6" s="1" a="1"/>
  <c r="C35" i="20"/>
  <c r="B35" i="20"/>
  <c r="E35" i="19"/>
  <c r="F35" i="19" s="1"/>
  <c r="D35" i="19"/>
  <c r="C35" i="19"/>
  <c r="B35" i="19"/>
  <c r="D21" i="6" s="1" a="1"/>
  <c r="F35" i="18"/>
  <c r="E35" i="18"/>
  <c r="D35" i="18"/>
  <c r="C35" i="18"/>
  <c r="B35" i="18"/>
  <c r="E35" i="17"/>
  <c r="F35" i="17" s="1"/>
  <c r="D35" i="17"/>
  <c r="C35" i="17"/>
  <c r="D16" i="6" s="1" a="1"/>
  <c r="B35" i="17"/>
  <c r="E35" i="16"/>
  <c r="F35" i="16" s="1"/>
  <c r="D35" i="16"/>
  <c r="C35" i="16"/>
  <c r="B35" i="16"/>
  <c r="E35" i="15"/>
  <c r="F35" i="15" s="1"/>
  <c r="D35" i="15"/>
  <c r="C35" i="15"/>
  <c r="B35" i="15"/>
  <c r="E35" i="14"/>
  <c r="D35" i="14"/>
  <c r="F35" i="14" s="1"/>
  <c r="C35" i="14"/>
  <c r="B35" i="14"/>
  <c r="D13" i="6" s="1" a="1"/>
  <c r="E35" i="13"/>
  <c r="F35" i="13" s="1"/>
  <c r="D35" i="13"/>
  <c r="C35" i="13"/>
  <c r="B35" i="13"/>
  <c r="E35" i="12"/>
  <c r="D35" i="12"/>
  <c r="F35" i="12" s="1"/>
  <c r="C35" i="12"/>
  <c r="B35" i="12"/>
  <c r="F35" i="11"/>
  <c r="E35" i="11"/>
  <c r="D8" i="6" s="1" a="1"/>
  <c r="D35" i="11"/>
  <c r="C35" i="11"/>
  <c r="B35" i="11"/>
  <c r="F35" i="10"/>
  <c r="E35" i="10"/>
  <c r="D35" i="10"/>
  <c r="C35" i="10"/>
  <c r="B35" i="10"/>
  <c r="E35" i="9"/>
  <c r="F35" i="9" s="1"/>
  <c r="D35" i="9"/>
  <c r="C35" i="9"/>
  <c r="B35" i="9"/>
  <c r="E35" i="7"/>
  <c r="F35" i="7" s="1"/>
  <c r="D35" i="7"/>
  <c r="C35" i="7"/>
  <c r="B35" i="7"/>
  <c r="AA2" i="7"/>
  <c r="AA1" i="7"/>
  <c r="L48" i="40"/>
  <c r="N48" i="40" s="1"/>
  <c r="K48" i="40"/>
  <c r="H48" i="40"/>
  <c r="J48" i="40" s="1"/>
  <c r="G48" i="40"/>
  <c r="D48" i="40"/>
  <c r="F48" i="40" s="1"/>
  <c r="C48" i="40"/>
  <c r="E48" i="40" s="1"/>
  <c r="L48" i="39"/>
  <c r="N48" i="39" s="1"/>
  <c r="K48" i="39"/>
  <c r="H48" i="39"/>
  <c r="J48" i="39" s="1"/>
  <c r="G48" i="39"/>
  <c r="D48" i="39"/>
  <c r="F48" i="39" s="1"/>
  <c r="C48" i="39"/>
  <c r="E48" i="39" s="1"/>
  <c r="N47" i="39"/>
  <c r="M47" i="39"/>
  <c r="J47" i="39"/>
  <c r="I47" i="39"/>
  <c r="F47" i="39"/>
  <c r="E47" i="39"/>
  <c r="N46" i="39"/>
  <c r="M46" i="39"/>
  <c r="J46" i="39"/>
  <c r="I46" i="39"/>
  <c r="F46" i="39"/>
  <c r="E46" i="39"/>
  <c r="N45" i="39"/>
  <c r="M45" i="39"/>
  <c r="J45" i="39"/>
  <c r="I45" i="39"/>
  <c r="F45" i="39"/>
  <c r="E45" i="39"/>
  <c r="N44" i="39"/>
  <c r="M44" i="39"/>
  <c r="J44" i="39"/>
  <c r="I44" i="39"/>
  <c r="F44" i="39"/>
  <c r="E44" i="39"/>
  <c r="N43" i="39"/>
  <c r="M43" i="39"/>
  <c r="J43" i="39"/>
  <c r="I43" i="39"/>
  <c r="F43" i="39"/>
  <c r="E43" i="39"/>
  <c r="N42" i="39"/>
  <c r="M42" i="39"/>
  <c r="J42" i="39"/>
  <c r="I42" i="39"/>
  <c r="F42" i="39"/>
  <c r="E42" i="39"/>
  <c r="N41" i="39"/>
  <c r="M41" i="39"/>
  <c r="J41" i="39"/>
  <c r="I41" i="39"/>
  <c r="F41" i="39"/>
  <c r="E41" i="39"/>
  <c r="N40" i="39"/>
  <c r="M40" i="39"/>
  <c r="J40" i="39"/>
  <c r="I40" i="39"/>
  <c r="F40" i="39"/>
  <c r="E40" i="39"/>
  <c r="N39" i="39"/>
  <c r="M39" i="39"/>
  <c r="J39" i="39"/>
  <c r="I39" i="39"/>
  <c r="F39" i="39"/>
  <c r="E39" i="39"/>
  <c r="N38" i="39"/>
  <c r="M38" i="39"/>
  <c r="J38" i="39"/>
  <c r="I38" i="39"/>
  <c r="F38" i="39"/>
  <c r="E38" i="39"/>
  <c r="N37" i="39"/>
  <c r="M37" i="39"/>
  <c r="J37" i="39"/>
  <c r="I37" i="39"/>
  <c r="F37" i="39"/>
  <c r="E37" i="39"/>
  <c r="N36" i="39"/>
  <c r="M36" i="39"/>
  <c r="J36" i="39"/>
  <c r="I36" i="39"/>
  <c r="F36" i="39"/>
  <c r="E36" i="39"/>
  <c r="N35" i="39"/>
  <c r="M35" i="39"/>
  <c r="J35" i="39"/>
  <c r="I35" i="39"/>
  <c r="F35" i="39"/>
  <c r="E35" i="39"/>
  <c r="N34" i="39"/>
  <c r="M34" i="39"/>
  <c r="J34" i="39"/>
  <c r="I34" i="39"/>
  <c r="F34" i="39"/>
  <c r="E34" i="39"/>
  <c r="N33" i="39"/>
  <c r="M33" i="39"/>
  <c r="J33" i="39"/>
  <c r="I33" i="39"/>
  <c r="F33" i="39"/>
  <c r="E33" i="39"/>
  <c r="N32" i="39"/>
  <c r="M32" i="39"/>
  <c r="J32" i="39"/>
  <c r="I32" i="39"/>
  <c r="F32" i="39"/>
  <c r="E32" i="39"/>
  <c r="N31" i="39"/>
  <c r="M31" i="39"/>
  <c r="J31" i="39"/>
  <c r="I31" i="39"/>
  <c r="F31" i="39"/>
  <c r="E31" i="39"/>
  <c r="N30" i="39"/>
  <c r="M30" i="39"/>
  <c r="J30" i="39"/>
  <c r="I30" i="39"/>
  <c r="F30" i="39"/>
  <c r="E30" i="39"/>
  <c r="N29" i="39"/>
  <c r="M29" i="39"/>
  <c r="J29" i="39"/>
  <c r="I29" i="39"/>
  <c r="F29" i="39"/>
  <c r="E29" i="39"/>
  <c r="N28" i="39"/>
  <c r="M28" i="39"/>
  <c r="J28" i="39"/>
  <c r="I28" i="39"/>
  <c r="F28" i="39"/>
  <c r="E28" i="39"/>
  <c r="N27" i="39"/>
  <c r="M27" i="39"/>
  <c r="J27" i="39"/>
  <c r="I27" i="39"/>
  <c r="F27" i="39"/>
  <c r="E27" i="39"/>
  <c r="N26" i="39"/>
  <c r="M26" i="39"/>
  <c r="J26" i="39"/>
  <c r="I26" i="39"/>
  <c r="F26" i="39"/>
  <c r="E26" i="39"/>
  <c r="N25" i="39"/>
  <c r="M25" i="39"/>
  <c r="J25" i="39"/>
  <c r="I25" i="39"/>
  <c r="F25" i="39"/>
  <c r="E25" i="39"/>
  <c r="N24" i="39"/>
  <c r="M24" i="39"/>
  <c r="J24" i="39"/>
  <c r="I24" i="39"/>
  <c r="F24" i="39"/>
  <c r="E24" i="39"/>
  <c r="N23" i="39"/>
  <c r="M23" i="39"/>
  <c r="J23" i="39"/>
  <c r="I23" i="39"/>
  <c r="F23" i="39"/>
  <c r="E23" i="39"/>
  <c r="N22" i="39"/>
  <c r="M22" i="39"/>
  <c r="J22" i="39"/>
  <c r="I22" i="39"/>
  <c r="F22" i="39"/>
  <c r="E22" i="39"/>
  <c r="N21" i="39"/>
  <c r="M21" i="39"/>
  <c r="J21" i="39"/>
  <c r="I21" i="39"/>
  <c r="F21" i="39"/>
  <c r="E21" i="39"/>
  <c r="N20" i="39"/>
  <c r="M20" i="39"/>
  <c r="J20" i="39"/>
  <c r="I20" i="39"/>
  <c r="F20" i="39"/>
  <c r="E20" i="39"/>
  <c r="N19" i="39"/>
  <c r="M19" i="39"/>
  <c r="J19" i="39"/>
  <c r="I19" i="39"/>
  <c r="F19" i="39"/>
  <c r="E19" i="39"/>
  <c r="N18" i="39"/>
  <c r="M18" i="39"/>
  <c r="J18" i="39"/>
  <c r="I18" i="39"/>
  <c r="F18" i="39"/>
  <c r="E18" i="39"/>
  <c r="N17" i="39"/>
  <c r="M17" i="39"/>
  <c r="J17" i="39"/>
  <c r="I17" i="39"/>
  <c r="F17" i="39"/>
  <c r="E17" i="39"/>
  <c r="N16" i="39"/>
  <c r="M16" i="39"/>
  <c r="J16" i="39"/>
  <c r="I16" i="39"/>
  <c r="F16" i="39"/>
  <c r="E16" i="39"/>
  <c r="N15" i="39"/>
  <c r="M15" i="39"/>
  <c r="J15" i="39"/>
  <c r="I15" i="39"/>
  <c r="F15" i="39"/>
  <c r="E15" i="39"/>
  <c r="N14" i="39"/>
  <c r="M14" i="39"/>
  <c r="J14" i="39"/>
  <c r="I14" i="39"/>
  <c r="F14" i="39"/>
  <c r="E14" i="39"/>
  <c r="N13" i="39"/>
  <c r="M13" i="39"/>
  <c r="J13" i="39"/>
  <c r="I13" i="39"/>
  <c r="F13" i="39"/>
  <c r="E13" i="39"/>
  <c r="N12" i="39"/>
  <c r="M12" i="39"/>
  <c r="J12" i="39"/>
  <c r="I12" i="39"/>
  <c r="F12" i="39"/>
  <c r="E12" i="39"/>
  <c r="N11" i="39"/>
  <c r="M11" i="39"/>
  <c r="J11" i="39"/>
  <c r="I11" i="39"/>
  <c r="F11" i="39"/>
  <c r="E11" i="39"/>
  <c r="N10" i="39"/>
  <c r="M10" i="39"/>
  <c r="J10" i="39"/>
  <c r="I10" i="39"/>
  <c r="F10" i="39"/>
  <c r="E10" i="39"/>
  <c r="N9" i="39"/>
  <c r="M9" i="39"/>
  <c r="J9" i="39"/>
  <c r="I9" i="39"/>
  <c r="F9" i="39"/>
  <c r="E9" i="39"/>
  <c r="N8" i="39"/>
  <c r="M8" i="39"/>
  <c r="J8" i="39"/>
  <c r="I8" i="39"/>
  <c r="F8" i="39"/>
  <c r="E8" i="39"/>
  <c r="I34" i="6"/>
  <c r="H34" i="6"/>
  <c r="D34" i="6" a="1"/>
  <c r="D34" i="6"/>
  <c r="D32" i="6" a="1"/>
  <c r="H32" i="6" s="1"/>
  <c r="D32" i="6"/>
  <c r="I31" i="6"/>
  <c r="H31" i="6"/>
  <c r="D31" i="6" a="1"/>
  <c r="D31" i="6"/>
  <c r="D29" i="6" a="1"/>
  <c r="H29" i="6" s="1"/>
  <c r="D29" i="6"/>
  <c r="I27" i="6"/>
  <c r="D27" i="6" a="1"/>
  <c r="H27" i="6" s="1"/>
  <c r="D26" i="6" a="1"/>
  <c r="H26" i="6" s="1"/>
  <c r="D26" i="6"/>
  <c r="I24" i="6"/>
  <c r="D24" i="6" a="1"/>
  <c r="H24" i="6" s="1"/>
  <c r="D20" i="6" a="1"/>
  <c r="H20" i="6" s="1"/>
  <c r="D20" i="6"/>
  <c r="D14" i="6" a="1"/>
  <c r="H14" i="6" s="1"/>
  <c r="D14" i="6"/>
  <c r="I10" i="6"/>
  <c r="D10" i="6" a="1"/>
  <c r="H10" i="6" s="1"/>
  <c r="D9" i="6" a="1"/>
  <c r="H9" i="6" s="1"/>
  <c r="D9" i="6"/>
  <c r="I7" i="6"/>
  <c r="D7" i="6" a="1"/>
  <c r="H7" i="6" s="1"/>
  <c r="F17" i="6" l="1"/>
  <c r="I13" i="6"/>
  <c r="H13" i="6"/>
  <c r="E17" i="6"/>
  <c r="D13" i="6"/>
  <c r="G17" i="6"/>
  <c r="I33" i="6"/>
  <c r="H33" i="6"/>
  <c r="D33" i="6"/>
  <c r="I16" i="6"/>
  <c r="H16" i="6"/>
  <c r="D16" i="6"/>
  <c r="I22" i="6"/>
  <c r="H22" i="6"/>
  <c r="D22" i="6"/>
  <c r="I28" i="6"/>
  <c r="H28" i="6"/>
  <c r="D28" i="6"/>
  <c r="I8" i="6"/>
  <c r="H8" i="6"/>
  <c r="E12" i="6"/>
  <c r="E18" i="6" s="1"/>
  <c r="D8" i="6"/>
  <c r="I25" i="6"/>
  <c r="H25" i="6"/>
  <c r="D25" i="6"/>
  <c r="I23" i="6"/>
  <c r="H23" i="6"/>
  <c r="D23" i="6"/>
  <c r="I21" i="6"/>
  <c r="H21" i="6"/>
  <c r="D21" i="6"/>
  <c r="I35" i="6"/>
  <c r="H35" i="6"/>
  <c r="D35" i="6"/>
  <c r="I20" i="6"/>
  <c r="D7" i="6"/>
  <c r="D10" i="6"/>
  <c r="D11" i="6" s="1"/>
  <c r="F12" i="6"/>
  <c r="F18" i="6" s="1"/>
  <c r="D24" i="6"/>
  <c r="D27" i="6"/>
  <c r="I9" i="6"/>
  <c r="I32" i="6"/>
  <c r="G12" i="6"/>
  <c r="D15" i="6" a="1"/>
  <c r="D30" i="6" a="1"/>
  <c r="I26" i="6"/>
  <c r="M48" i="39"/>
  <c r="I48" i="39"/>
  <c r="I48" i="40"/>
  <c r="M48" i="40"/>
  <c r="I14" i="6"/>
  <c r="I29" i="6"/>
  <c r="E11" i="6"/>
  <c r="F11" i="6"/>
  <c r="G11" i="6"/>
  <c r="G18" i="6" l="1"/>
  <c r="I12" i="6"/>
  <c r="H12" i="6"/>
  <c r="I15" i="6"/>
  <c r="H15" i="6"/>
  <c r="D15" i="6"/>
  <c r="H11" i="6"/>
  <c r="I11" i="6"/>
  <c r="I17" i="6"/>
  <c r="H17" i="6"/>
  <c r="I30" i="6"/>
  <c r="H30" i="6"/>
  <c r="D30" i="6"/>
  <c r="D17" i="6"/>
  <c r="D12" i="6"/>
  <c r="D18" i="6" l="1"/>
  <c r="I18" i="6"/>
  <c r="H18" i="6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332" uniqueCount="184">
  <si>
    <t>Acumulado desde Enero</t>
  </si>
  <si>
    <t>Autoridad Portuaria</t>
  </si>
  <si>
    <t>Total</t>
  </si>
  <si>
    <t>GRANELES LÍQUIDOS</t>
  </si>
  <si>
    <t>GRANELES SÓLIDOS</t>
  </si>
  <si>
    <t>MERCANCÍA GENERAL</t>
  </si>
  <si>
    <t>Bahía de Cádiz</t>
  </si>
  <si>
    <t>Var. (%)</t>
  </si>
  <si>
    <t>Almería</t>
  </si>
  <si>
    <t>Bahía de Algeciras</t>
  </si>
  <si>
    <t>Avilés</t>
  </si>
  <si>
    <t>Alicante</t>
  </si>
  <si>
    <t>Variación</t>
  </si>
  <si>
    <t>Diferencia</t>
  </si>
  <si>
    <t>%</t>
  </si>
  <si>
    <t>CONCEPTO</t>
  </si>
  <si>
    <t>MERCANCÍAS SEGÚN SU PRESENTACIÓN</t>
  </si>
  <si>
    <t>OTRAS MERCANCÍAS</t>
  </si>
  <si>
    <t>A Coruña</t>
  </si>
  <si>
    <t>Datos en toneladas salvo indicación expresa</t>
  </si>
  <si>
    <t>RESUMEN DEL TRÁFICO PORTUARIO</t>
  </si>
  <si>
    <t>Graneles líquidos</t>
  </si>
  <si>
    <t>Graneles sólidos</t>
  </si>
  <si>
    <t>Mercancía general</t>
  </si>
  <si>
    <t>En contenedores</t>
  </si>
  <si>
    <t>Convencional</t>
  </si>
  <si>
    <t>SUBTOTAL</t>
  </si>
  <si>
    <t>Pesca</t>
  </si>
  <si>
    <t>Avituallamiento</t>
  </si>
  <si>
    <t>Combustibles líquidos</t>
  </si>
  <si>
    <t>Trafico interior</t>
  </si>
  <si>
    <t>TRÁFICO PORTUARIO TOTAL (*)</t>
  </si>
  <si>
    <t>Mercancías en tránsito</t>
  </si>
  <si>
    <t>Tráfico ro-ro</t>
  </si>
  <si>
    <t>Total (t)</t>
  </si>
  <si>
    <t>UTIS (uds.)</t>
  </si>
  <si>
    <t>Contenedores (TEUS)</t>
  </si>
  <si>
    <t>Buques mercantes</t>
  </si>
  <si>
    <t>Pasajeros (nº)</t>
  </si>
  <si>
    <t>Automóviles (uds.)</t>
  </si>
  <si>
    <t>En tránsito</t>
  </si>
  <si>
    <t>Entrada-salida nacional</t>
  </si>
  <si>
    <t>Entrada-salida exterior</t>
  </si>
  <si>
    <t>Total número</t>
  </si>
  <si>
    <t>Total GT</t>
  </si>
  <si>
    <t>Cruceros (nº)</t>
  </si>
  <si>
    <t>En régimen de transporte</t>
  </si>
  <si>
    <t>De crucero</t>
  </si>
  <si>
    <t>En régimen de pasaje</t>
  </si>
  <si>
    <t>RESUMEN DE MERCANCÍAS SEGÚN SU NATURALEZA Y PRESENTACIÓN</t>
  </si>
  <si>
    <t>OTROS DATOS DE TRÁFICO</t>
  </si>
  <si>
    <t>(*) Incluye cargas, descargas, tránsito, transbordo y taras</t>
  </si>
  <si>
    <t>1. TRÁFICO PORTUARIO TOTAL</t>
  </si>
  <si>
    <t>Datos en toneladas</t>
  </si>
  <si>
    <t>Incluye cargas, descargas, tránsito, transbordo y taras</t>
  </si>
  <si>
    <t>Taras de contenedores</t>
  </si>
  <si>
    <t>1.1. MERCANCÍAS SEGÚN SU PRESENTACIÓN</t>
  </si>
  <si>
    <t>2. GRANELES LÍQUIDOS</t>
  </si>
  <si>
    <t>Incluye cargas, descargas, tránsito y transbordo</t>
  </si>
  <si>
    <t>3. GRANELES SÓLIDOS</t>
  </si>
  <si>
    <t>4. MERCANCÍA GENERAL</t>
  </si>
  <si>
    <t>4.1. MERCANCÍA GENERAL EN CONTENEDORES</t>
  </si>
  <si>
    <t>5. PESCA</t>
  </si>
  <si>
    <t>6. AVITUALLAMIENTO</t>
  </si>
  <si>
    <t>6.1. AVITUALLAMIENTO DE COMBUSTIBLES LÍQUIDOS</t>
  </si>
  <si>
    <t>7. TRÁFICO INTERIOR</t>
  </si>
  <si>
    <t>8. MERCANCÍAS EN TRÁNSITO</t>
  </si>
  <si>
    <t>Incluye cargas y descargas en tránsito y taras</t>
  </si>
  <si>
    <t>8.1. MERCANCÍAS EN TRÁNSITO EN CONTENEDORES</t>
  </si>
  <si>
    <t>9. TRÁFICO RO-RO</t>
  </si>
  <si>
    <t>Datos en unidades</t>
  </si>
  <si>
    <t>Incluye camiones, remolques, semirremolques, plataformas, cabezas tractoras, furgones y otros equipos</t>
  </si>
  <si>
    <t>9.1. UNIDADES DE TRANSPORTE INTERMODAL RO-RO</t>
  </si>
  <si>
    <t>10. CONTENEDORES</t>
  </si>
  <si>
    <t>Datos en TEUS</t>
  </si>
  <si>
    <t>10.1. CONTENEDORES EN TRÁNSITO</t>
  </si>
  <si>
    <t>10.3. CONTENEDORES ENTRADA-SALIDA EXTERIOR</t>
  </si>
  <si>
    <t>Incluye cargas, descargas y navegación de exterior</t>
  </si>
  <si>
    <t>11.1. BUQUES MERCANTES (G.T.)</t>
  </si>
  <si>
    <t>11. BUQUES MERCANTES (NÚMERO)</t>
  </si>
  <si>
    <t>Datos en número</t>
  </si>
  <si>
    <t>Incluye tanques, graneleros, carga general, portacontenedores, ro-ro, de pasaje y otros buques mercantes</t>
  </si>
  <si>
    <t>Datos en GT</t>
  </si>
  <si>
    <t>11.2. BUQUES DE CRUCERO (NÚMERO)</t>
  </si>
  <si>
    <t>Incluye embarques, desembarques y tránsito</t>
  </si>
  <si>
    <t>12. PASAJEROS EN RÉGIMEN DE TRANSPORTE Y DE CRUCERO</t>
  </si>
  <si>
    <t>Incluye cargas de combustibles líquidos</t>
  </si>
  <si>
    <t>12.2. PASAJEROS DE CRUCERO</t>
  </si>
  <si>
    <t>13.1. AUTOMÓVILES EN RÉGIMEN DE PASAJE</t>
  </si>
  <si>
    <t>Incluye embarques y desembarques</t>
  </si>
  <si>
    <t>Incluye descargas de peces, moluscos, crustáceos y otros productos</t>
  </si>
  <si>
    <t>10.2. CONTENEDORES ENTRADA-SALIDA NACIONAL</t>
  </si>
  <si>
    <t>12.1. PASAJEROS EN RÉGIMEN DE TRANSPORTE</t>
  </si>
  <si>
    <t>MERCANCÍAS SEGÚN SU NATURALEZA</t>
  </si>
  <si>
    <t>Acumulado desde enero</t>
  </si>
  <si>
    <t>Grupo energético</t>
  </si>
  <si>
    <t>Petróleo crudo</t>
  </si>
  <si>
    <t>Fueloil</t>
  </si>
  <si>
    <t>Gasoil</t>
  </si>
  <si>
    <t>Gasolina</t>
  </si>
  <si>
    <t>Otros productos petrolíferos</t>
  </si>
  <si>
    <t>Gases energéticos de petróleo</t>
  </si>
  <si>
    <t>Carbón y coque de petróleo</t>
  </si>
  <si>
    <t>Gas natural</t>
  </si>
  <si>
    <t>Biocombustibles</t>
  </si>
  <si>
    <t>Grupo siderometalúrgico</t>
  </si>
  <si>
    <t>Mineral de hierro</t>
  </si>
  <si>
    <t>Otros minerales y residuos metálicos</t>
  </si>
  <si>
    <t>Chatarra de hierro</t>
  </si>
  <si>
    <t>Productos siderúrgicos</t>
  </si>
  <si>
    <t>Otros productos metalúrgicos</t>
  </si>
  <si>
    <t>Grupo minerales no metálicos</t>
  </si>
  <si>
    <t>Sal común</t>
  </si>
  <si>
    <t>Otros minerales no metálicos</t>
  </si>
  <si>
    <t>Grupo abonos</t>
  </si>
  <si>
    <t>Fosfatos</t>
  </si>
  <si>
    <t>Potasas</t>
  </si>
  <si>
    <t>Abonos naturales y artificiales</t>
  </si>
  <si>
    <t>Grupo productos químicos</t>
  </si>
  <si>
    <t>Productos químicos</t>
  </si>
  <si>
    <t>Grupo materiales de construcción</t>
  </si>
  <si>
    <t>Asfalto</t>
  </si>
  <si>
    <t>Cemento y clínker</t>
  </si>
  <si>
    <t>Materiales de construcción elaborados</t>
  </si>
  <si>
    <t>Grupo agroganadero y alimentario</t>
  </si>
  <si>
    <t>Cereales y sus harinas</t>
  </si>
  <si>
    <t>Habas de soja</t>
  </si>
  <si>
    <t>Frutas, hortalizas y legumbres</t>
  </si>
  <si>
    <t>Vinos, bebidas, alcoholes y derivados</t>
  </si>
  <si>
    <t>Conservas</t>
  </si>
  <si>
    <t>Tabaco, cacao, café y especias</t>
  </si>
  <si>
    <t>Aceites y grasas</t>
  </si>
  <si>
    <t>Otros productos alimenticios</t>
  </si>
  <si>
    <t>Pescado congelado y refrigerado</t>
  </si>
  <si>
    <t>Piensos y forrajes</t>
  </si>
  <si>
    <t>Grupo otras mercancías</t>
  </si>
  <si>
    <t>Maderas y corcho</t>
  </si>
  <si>
    <t>Papel y pasta</t>
  </si>
  <si>
    <t>Maquinaria, aparatos, herramientas y respuestos</t>
  </si>
  <si>
    <t>Resto de mercancías</t>
  </si>
  <si>
    <t>Grupo vehículos y elementos de transporte</t>
  </si>
  <si>
    <t>Vehículos y sus piezas</t>
  </si>
  <si>
    <t>Taras de equipamiento ro-ro</t>
  </si>
  <si>
    <t>Tara de contenedores</t>
  </si>
  <si>
    <t>TOTAL MERCANCÍAS SEGÚN SU NATURALEZA Y PRESENTACIÓN  (*)</t>
  </si>
  <si>
    <t>Melilla</t>
  </si>
  <si>
    <t>Marín y Ría de Pontevedra</t>
  </si>
  <si>
    <t>Gijón</t>
  </si>
  <si>
    <t>Ferrol-San Cibrao</t>
  </si>
  <si>
    <t>Cartagena</t>
  </si>
  <si>
    <t>Bilbao</t>
  </si>
  <si>
    <t>Las Palmas</t>
  </si>
  <si>
    <t>Ceuta</t>
  </si>
  <si>
    <t>Barcelona</t>
  </si>
  <si>
    <t>Huelva</t>
  </si>
  <si>
    <t>Castellón</t>
  </si>
  <si>
    <t xml:space="preserve"> </t>
  </si>
  <si>
    <t>Motril</t>
  </si>
  <si>
    <t>TOTAL</t>
  </si>
  <si>
    <t xml:space="preserve"> Septiembre </t>
  </si>
  <si>
    <t xml:space="preserve"> Septiembre</t>
  </si>
  <si>
    <t>(graneles líquidos, graneles sólidos y mercancía general)</t>
  </si>
  <si>
    <t>13.2. AUTOMÓVILES EN RÉGIMEN DE MERCANCÍA</t>
  </si>
  <si>
    <t>Incluye tractores, autobuses, turismos, camiones, vehículos especiales, motocicletas y resto</t>
  </si>
  <si>
    <t>Incluye inicio, fin de línea y tránsito</t>
  </si>
  <si>
    <t>Incluye cargas, descargas y navegación de cabotaje</t>
  </si>
  <si>
    <t>Incluye cargas de combustibles líquidos, agua, hielo, provisiones y varios</t>
  </si>
  <si>
    <t>Incluye buques de crucero en cualquier tipo de situación (sin indicencias, en reparación, en avituallamiento, en construcción, en desguace e inactivo)</t>
  </si>
  <si>
    <t xml:space="preserve"> TOTAL MERCANCÍAS SEGÚN SU NATURALEZA Y PRESENTACIÓN  (*)</t>
  </si>
  <si>
    <t xml:space="preserve"> Septiembre de 2023</t>
  </si>
  <si>
    <t>En régimen de mercancía</t>
  </si>
  <si>
    <t>Málaga</t>
  </si>
  <si>
    <t>Fecha: 25/1/2024</t>
  </si>
  <si>
    <t>Pasaia</t>
  </si>
  <si>
    <t>Maquinaria, aparatos, herramientas y repuestos</t>
  </si>
  <si>
    <t>Baleares</t>
  </si>
  <si>
    <t xml:space="preserve">Septiembre </t>
  </si>
  <si>
    <t>Santa Cruz de Tenerife</t>
  </si>
  <si>
    <t>Santander</t>
  </si>
  <si>
    <t>Sevilla</t>
  </si>
  <si>
    <t>Tarragona</t>
  </si>
  <si>
    <t>Valencia</t>
  </si>
  <si>
    <t>Vigo</t>
  </si>
  <si>
    <t>Vilagarcía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\-m\-yyyy;@"/>
    <numFmt numFmtId="165" formatCode="#,##0.0_ ;[Red]\-#,##0.0\ "/>
    <numFmt numFmtId="166" formatCode="#,##0_ ;[Red]\-#,##0\ "/>
    <numFmt numFmtId="167" formatCode="0.0"/>
    <numFmt numFmtId="168" formatCode="#,##0.0"/>
  </numFmts>
  <fonts count="38">
    <font>
      <sz val="11"/>
      <color theme="1"/>
      <name val="Calibri"/>
      <family val="2"/>
      <scheme val="minor"/>
    </font>
    <font>
      <sz val="10"/>
      <color theme="1"/>
      <name val="Arial"/>
      <family val="2"/>
    </font>
    <font>
      <b/>
      <i/>
      <sz val="15"/>
      <color theme="1"/>
      <name val="Calibri"/>
      <family val="2"/>
      <scheme val="minor"/>
    </font>
    <font>
      <sz val="24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sz val="18"/>
      <color theme="1"/>
      <name val="Calibri"/>
      <family val="2"/>
      <scheme val="minor"/>
    </font>
    <font>
      <b/>
      <sz val="16"/>
      <color theme="4" tint="-0.49992370372631001"/>
      <name val="Calibri"/>
      <family val="2"/>
      <scheme val="minor"/>
    </font>
    <font>
      <sz val="9"/>
      <color theme="1"/>
      <name val="Calibri"/>
      <family val="2"/>
      <scheme val="minor"/>
    </font>
    <font>
      <i/>
      <sz val="8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i/>
      <sz val="9"/>
      <color theme="1"/>
      <name val="Calibri"/>
      <family val="2"/>
      <scheme val="minor"/>
    </font>
    <font>
      <sz val="28"/>
      <color rgb="FF0A0943"/>
      <name val="Archivo"/>
      <family val="2"/>
    </font>
    <font>
      <sz val="11"/>
      <color theme="1"/>
      <name val="Archivo"/>
      <family val="2"/>
    </font>
    <font>
      <sz val="11"/>
      <name val="Calibri"/>
      <family val="2"/>
      <scheme val="minor"/>
    </font>
    <font>
      <i/>
      <sz val="8"/>
      <color theme="1"/>
      <name val="Arial"/>
      <family val="2"/>
    </font>
    <font>
      <sz val="9"/>
      <color theme="1"/>
      <name val="Arial"/>
      <family val="2"/>
    </font>
    <font>
      <b/>
      <sz val="16"/>
      <color rgb="FF0A0A44"/>
      <name val="Arial"/>
      <family val="2"/>
    </font>
    <font>
      <b/>
      <sz val="8"/>
      <color rgb="FF363636"/>
      <name val="Arial"/>
      <family val="2"/>
    </font>
    <font>
      <sz val="8"/>
      <color theme="1"/>
      <name val="Arial"/>
      <family val="2"/>
    </font>
    <font>
      <b/>
      <sz val="8"/>
      <color theme="1"/>
      <name val="Arial"/>
      <family val="2"/>
    </font>
    <font>
      <sz val="8"/>
      <color rgb="FF363636"/>
      <name val="Arial"/>
      <family val="2"/>
    </font>
    <font>
      <sz val="11"/>
      <color theme="0"/>
      <name val="Calibri"/>
      <family val="2"/>
      <scheme val="minor"/>
    </font>
    <font>
      <b/>
      <sz val="9"/>
      <color theme="0"/>
      <name val="Arial"/>
      <family val="2"/>
    </font>
    <font>
      <i/>
      <sz val="9"/>
      <color rgb="FFFF0000"/>
      <name val="Arial"/>
      <family val="2"/>
    </font>
    <font>
      <sz val="11"/>
      <color theme="1"/>
      <name val="Arial"/>
      <family val="2"/>
    </font>
    <font>
      <sz val="8"/>
      <name val="Arial"/>
      <family val="2"/>
    </font>
    <font>
      <b/>
      <sz val="8"/>
      <name val="Arial"/>
      <family val="2"/>
    </font>
    <font>
      <b/>
      <sz val="8"/>
      <color theme="0"/>
      <name val="Arial"/>
      <family val="2"/>
    </font>
    <font>
      <sz val="12"/>
      <color rgb="FF0A0A44"/>
      <name val="Arial"/>
      <family val="2"/>
    </font>
    <font>
      <b/>
      <sz val="10"/>
      <color theme="0"/>
      <name val="Arial"/>
      <family val="2"/>
    </font>
    <font>
      <b/>
      <sz val="10"/>
      <color rgb="FF363636"/>
      <name val="Arial"/>
      <family val="2"/>
    </font>
    <font>
      <sz val="10"/>
      <color rgb="FF363636"/>
      <name val="Arial"/>
      <family val="2"/>
    </font>
    <font>
      <b/>
      <sz val="9"/>
      <color theme="1"/>
      <name val="Arial"/>
      <family val="2"/>
    </font>
    <font>
      <i/>
      <sz val="10"/>
      <color theme="1"/>
      <name val="Arial"/>
      <family val="2"/>
    </font>
    <font>
      <sz val="12"/>
      <color theme="1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A7BCE3"/>
        <bgColor indexed="64"/>
      </patternFill>
    </fill>
    <fill>
      <patternFill patternType="solid">
        <fgColor rgb="FFD9E1F2"/>
        <bgColor indexed="64"/>
      </patternFill>
    </fill>
    <fill>
      <patternFill patternType="solid">
        <fgColor rgb="FF0A0A44"/>
        <bgColor indexed="64"/>
      </patternFill>
    </fill>
    <fill>
      <patternFill patternType="solid">
        <fgColor theme="0"/>
        <bgColor indexed="64"/>
      </patternFill>
    </fill>
  </fills>
  <borders count="63">
    <border>
      <left/>
      <right/>
      <top/>
      <bottom/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/>
      <top/>
      <bottom style="thin">
        <color theme="0"/>
      </bottom>
      <diagonal/>
    </border>
    <border>
      <left style="thin">
        <color theme="0"/>
      </left>
      <right/>
      <top style="thin">
        <color theme="0"/>
      </top>
      <bottom/>
      <diagonal/>
    </border>
    <border>
      <left/>
      <right/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/>
      <diagonal/>
    </border>
    <border>
      <left/>
      <right style="thin">
        <color theme="0"/>
      </right>
      <top/>
      <bottom/>
      <diagonal/>
    </border>
    <border>
      <left style="thin">
        <color rgb="FFA7BCE3"/>
      </left>
      <right style="thin">
        <color rgb="FFA7BCE3"/>
      </right>
      <top style="thin">
        <color theme="0"/>
      </top>
      <bottom/>
      <diagonal/>
    </border>
    <border>
      <left/>
      <right style="thin">
        <color auto="1"/>
      </right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auto="1"/>
      </top>
      <bottom style="thin">
        <color theme="0"/>
      </bottom>
      <diagonal/>
    </border>
    <border>
      <left/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theme="0"/>
      </bottom>
      <diagonal/>
    </border>
    <border>
      <left style="thin">
        <color auto="1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theme="0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theme="0"/>
      </bottom>
      <diagonal/>
    </border>
    <border>
      <left/>
      <right style="thin">
        <color auto="1"/>
      </right>
      <top style="thin">
        <color theme="0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theme="0"/>
      </bottom>
      <diagonal/>
    </border>
    <border>
      <left style="thin">
        <color rgb="FF0A0A44"/>
      </left>
      <right/>
      <top style="thin">
        <color auto="1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auto="1"/>
      </bottom>
      <diagonal/>
    </border>
    <border>
      <left style="thin">
        <color rgb="FF0A0A44"/>
      </left>
      <right/>
      <top style="thin">
        <color theme="0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auto="1"/>
      </bottom>
      <diagonal/>
    </border>
    <border>
      <left style="thin">
        <color theme="0"/>
      </left>
      <right/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 style="thin">
        <color theme="0" tint="-0.14996795556505021"/>
      </left>
      <right/>
      <top/>
      <bottom/>
      <diagonal/>
    </border>
    <border>
      <left/>
      <right/>
      <top style="thin">
        <color theme="0" tint="-0.14996795556505021"/>
      </top>
      <bottom/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/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2" tint="-9.9917600024414813E-2"/>
      </bottom>
      <diagonal/>
    </border>
    <border>
      <left style="thin">
        <color theme="0"/>
      </left>
      <right/>
      <top/>
      <bottom style="thin">
        <color theme="0" tint="-0.14996795556505021"/>
      </bottom>
      <diagonal/>
    </border>
    <border>
      <left style="thin">
        <color theme="0"/>
      </left>
      <right/>
      <top style="thin">
        <color theme="0" tint="-0.14996795556505021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auto="1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/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/>
      <bottom style="thin">
        <color theme="0"/>
      </bottom>
      <diagonal/>
    </border>
    <border>
      <left/>
      <right style="thin">
        <color rgb="FFFFFFFF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auto="1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auto="1"/>
      </top>
      <bottom style="thin">
        <color auto="1"/>
      </bottom>
      <diagonal/>
    </border>
    <border>
      <left style="thin">
        <color rgb="FFFFFFFF"/>
      </left>
      <right style="thin">
        <color rgb="FF0A0A44"/>
      </right>
      <top style="thin">
        <color auto="1"/>
      </top>
      <bottom style="thin">
        <color auto="1"/>
      </bottom>
      <diagonal/>
    </border>
    <border>
      <left style="thin">
        <color rgb="FF0A0A44"/>
      </left>
      <right/>
      <top style="thin">
        <color auto="1"/>
      </top>
      <bottom style="thin">
        <color rgb="FFFFFFFF"/>
      </bottom>
      <diagonal/>
    </border>
    <border>
      <left/>
      <right/>
      <top style="thin">
        <color auto="1"/>
      </top>
      <bottom style="thin">
        <color rgb="FFFFFFFF"/>
      </bottom>
      <diagonal/>
    </border>
    <border>
      <left/>
      <right style="thin">
        <color auto="1"/>
      </right>
      <top style="thin">
        <color auto="1"/>
      </top>
      <bottom style="thin">
        <color rgb="FFFFFFFF"/>
      </bottom>
      <diagonal/>
    </border>
    <border>
      <left style="thin">
        <color auto="1"/>
      </left>
      <right/>
      <top style="thin">
        <color auto="1"/>
      </top>
      <bottom style="thin">
        <color rgb="FFFFFFFF"/>
      </bottom>
      <diagonal/>
    </border>
    <border>
      <left style="thin">
        <color theme="0"/>
      </left>
      <right style="thin">
        <color rgb="FFFFFFFF"/>
      </right>
      <top style="thin">
        <color theme="0"/>
      </top>
      <bottom style="thin">
        <color auto="1"/>
      </bottom>
      <diagonal/>
    </border>
    <border>
      <left/>
      <right style="thin">
        <color rgb="FFFFFFFF"/>
      </right>
      <top style="thin">
        <color rgb="FFFFFFFF"/>
      </top>
      <bottom style="thin">
        <color rgb="FFFFFFFF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 style="thin">
        <color rgb="FFFFFFFF"/>
      </bottom>
      <diagonal/>
    </border>
    <border>
      <left/>
      <right style="thin">
        <color theme="0"/>
      </right>
      <top style="thin">
        <color theme="0"/>
      </top>
      <bottom style="thin">
        <color rgb="FFFFFFFF"/>
      </bottom>
      <diagonal/>
    </border>
  </borders>
  <cellStyleXfs count="1">
    <xf numFmtId="0" fontId="0" fillId="0" borderId="0"/>
  </cellStyleXfs>
  <cellXfs count="212">
    <xf numFmtId="0" fontId="0" fillId="0" borderId="0" xfId="0"/>
    <xf numFmtId="0" fontId="32" fillId="5" borderId="51" xfId="0" applyFont="1" applyFill="1" applyBorder="1" applyAlignment="1">
      <alignment horizontal="center" vertical="center"/>
    </xf>
    <xf numFmtId="0" fontId="32" fillId="5" borderId="46" xfId="0" applyFont="1" applyFill="1" applyBorder="1" applyAlignment="1">
      <alignment horizontal="center" vertical="center"/>
    </xf>
    <xf numFmtId="0" fontId="32" fillId="5" borderId="4" xfId="0" applyFont="1" applyFill="1" applyBorder="1" applyAlignment="1">
      <alignment horizontal="center" vertical="center"/>
    </xf>
    <xf numFmtId="0" fontId="32" fillId="5" borderId="50" xfId="0" applyFont="1" applyFill="1" applyBorder="1" applyAlignment="1">
      <alignment horizontal="center" vertical="center"/>
    </xf>
    <xf numFmtId="0" fontId="20" fillId="3" borderId="5" xfId="0" applyFont="1" applyFill="1" applyBorder="1" applyAlignment="1">
      <alignment horizontal="left" vertical="center" indent="1"/>
    </xf>
    <xf numFmtId="0" fontId="25" fillId="5" borderId="47" xfId="0" applyFont="1" applyFill="1" applyBorder="1" applyAlignment="1">
      <alignment horizontal="right" vertical="center"/>
    </xf>
    <xf numFmtId="0" fontId="20" fillId="3" borderId="48" xfId="0" applyFont="1" applyFill="1" applyBorder="1" applyAlignment="1">
      <alignment horizontal="left" vertical="center" indent="1"/>
    </xf>
    <xf numFmtId="0" fontId="20" fillId="3" borderId="48" xfId="0" applyFont="1" applyFill="1" applyBorder="1" applyAlignment="1">
      <alignment horizontal="left" vertical="center" wrapText="1" indent="1"/>
    </xf>
    <xf numFmtId="0" fontId="20" fillId="4" borderId="49" xfId="0" applyFont="1" applyFill="1" applyBorder="1" applyAlignment="1">
      <alignment horizontal="left" vertical="center"/>
    </xf>
    <xf numFmtId="0" fontId="30" fillId="5" borderId="48" xfId="0" applyFont="1" applyFill="1" applyBorder="1" applyAlignment="1">
      <alignment horizontal="center" vertical="center"/>
    </xf>
    <xf numFmtId="0" fontId="30" fillId="5" borderId="47" xfId="0" applyFont="1" applyFill="1" applyBorder="1" applyAlignment="1">
      <alignment horizontal="center" vertical="center"/>
    </xf>
    <xf numFmtId="0" fontId="30" fillId="5" borderId="46" xfId="0" applyFont="1" applyFill="1" applyBorder="1" applyAlignment="1">
      <alignment horizontal="center" vertical="center"/>
    </xf>
    <xf numFmtId="0" fontId="4" fillId="0" borderId="0" xfId="0" applyFont="1" applyAlignment="1">
      <alignment horizontal="center"/>
    </xf>
    <xf numFmtId="0" fontId="2" fillId="0" borderId="0" xfId="0" applyFont="1" applyAlignment="1">
      <alignment horizontal="center"/>
    </xf>
    <xf numFmtId="0" fontId="3" fillId="0" borderId="0" xfId="0" applyFont="1" applyAlignment="1">
      <alignment horizontal="center"/>
    </xf>
    <xf numFmtId="0" fontId="5" fillId="0" borderId="0" xfId="0" applyFont="1" applyAlignment="1">
      <alignment horizontal="center"/>
    </xf>
    <xf numFmtId="0" fontId="4" fillId="0" borderId="0" xfId="0" applyFont="1"/>
    <xf numFmtId="0" fontId="2" fillId="0" borderId="0" xfId="0" applyFont="1"/>
    <xf numFmtId="0" fontId="6" fillId="0" borderId="0" xfId="0" applyFont="1"/>
    <xf numFmtId="0" fontId="0" fillId="0" borderId="1" xfId="0" applyBorder="1"/>
    <xf numFmtId="164" fontId="7" fillId="0" borderId="0" xfId="0" applyNumberFormat="1" applyFont="1"/>
    <xf numFmtId="0" fontId="8" fillId="0" borderId="0" xfId="0" applyFont="1" applyAlignment="1">
      <alignment horizontal="right"/>
    </xf>
    <xf numFmtId="0" fontId="9" fillId="0" borderId="0" xfId="0" applyFont="1" applyAlignment="1">
      <alignment horizontal="left"/>
    </xf>
    <xf numFmtId="0" fontId="10" fillId="0" borderId="0" xfId="0" applyFont="1" applyAlignment="1">
      <alignment horizontal="left"/>
    </xf>
    <xf numFmtId="0" fontId="11" fillId="0" borderId="0" xfId="0" applyFont="1" applyAlignment="1">
      <alignment horizontal="center"/>
    </xf>
    <xf numFmtId="0" fontId="9" fillId="0" borderId="0" xfId="0" applyFont="1" applyAlignment="1">
      <alignment horizontal="left" vertical="top"/>
    </xf>
    <xf numFmtId="0" fontId="7" fillId="0" borderId="0" xfId="0" applyFont="1"/>
    <xf numFmtId="0" fontId="13" fillId="0" borderId="0" xfId="0" applyFont="1"/>
    <xf numFmtId="0" fontId="0" fillId="0" borderId="2" xfId="0" applyBorder="1"/>
    <xf numFmtId="0" fontId="0" fillId="0" borderId="3" xfId="0" applyBorder="1"/>
    <xf numFmtId="0" fontId="0" fillId="0" borderId="4" xfId="0" applyBorder="1"/>
    <xf numFmtId="0" fontId="0" fillId="0" borderId="5" xfId="0" applyBorder="1"/>
    <xf numFmtId="0" fontId="0" fillId="0" borderId="6" xfId="0" applyBorder="1"/>
    <xf numFmtId="0" fontId="0" fillId="0" borderId="7" xfId="0" applyBorder="1"/>
    <xf numFmtId="0" fontId="0" fillId="0" borderId="8" xfId="0" applyBorder="1"/>
    <xf numFmtId="0" fontId="0" fillId="0" borderId="9" xfId="0" applyBorder="1"/>
    <xf numFmtId="0" fontId="0" fillId="0" borderId="10" xfId="0" applyBorder="1"/>
    <xf numFmtId="0" fontId="0" fillId="0" borderId="11" xfId="0" applyBorder="1"/>
    <xf numFmtId="0" fontId="0" fillId="0" borderId="12" xfId="0" applyBorder="1"/>
    <xf numFmtId="0" fontId="0" fillId="0" borderId="13" xfId="0" applyBorder="1"/>
    <xf numFmtId="0" fontId="0" fillId="0" borderId="14" xfId="0" applyBorder="1"/>
    <xf numFmtId="0" fontId="0" fillId="0" borderId="15" xfId="0" applyBorder="1"/>
    <xf numFmtId="0" fontId="14" fillId="0" borderId="7" xfId="0" applyFont="1" applyBorder="1"/>
    <xf numFmtId="0" fontId="15" fillId="0" borderId="7" xfId="0" applyFont="1" applyBorder="1"/>
    <xf numFmtId="0" fontId="18" fillId="0" borderId="0" xfId="0" applyFont="1" applyAlignment="1">
      <alignment vertical="center"/>
    </xf>
    <xf numFmtId="0" fontId="19" fillId="0" borderId="0" xfId="0" applyFont="1" applyAlignment="1">
      <alignment vertical="center"/>
    </xf>
    <xf numFmtId="0" fontId="21" fillId="0" borderId="0" xfId="0" applyFont="1"/>
    <xf numFmtId="0" fontId="22" fillId="0" borderId="0" xfId="0" applyFont="1" applyAlignment="1">
      <alignment horizontal="right"/>
    </xf>
    <xf numFmtId="0" fontId="23" fillId="2" borderId="4" xfId="0" applyFont="1" applyFill="1" applyBorder="1" applyAlignment="1">
      <alignment horizontal="left" vertical="center"/>
    </xf>
    <xf numFmtId="0" fontId="23" fillId="2" borderId="8" xfId="0" applyFont="1" applyFill="1" applyBorder="1" applyAlignment="1">
      <alignment horizontal="left" vertical="center"/>
    </xf>
    <xf numFmtId="0" fontId="7" fillId="0" borderId="1" xfId="0" applyFont="1" applyBorder="1"/>
    <xf numFmtId="0" fontId="12" fillId="0" borderId="1" xfId="0" applyFont="1" applyBorder="1"/>
    <xf numFmtId="0" fontId="24" fillId="0" borderId="0" xfId="0" applyFont="1"/>
    <xf numFmtId="0" fontId="22" fillId="3" borderId="16" xfId="0" applyFont="1" applyFill="1" applyBorder="1" applyAlignment="1">
      <alignment horizontal="left" vertical="center"/>
    </xf>
    <xf numFmtId="0" fontId="20" fillId="3" borderId="10" xfId="0" applyFont="1" applyFill="1" applyBorder="1" applyAlignment="1">
      <alignment horizontal="right" vertical="center"/>
    </xf>
    <xf numFmtId="0" fontId="20" fillId="4" borderId="4" xfId="0" applyFont="1" applyFill="1" applyBorder="1" applyAlignment="1">
      <alignment horizontal="left" vertical="center"/>
    </xf>
    <xf numFmtId="0" fontId="20" fillId="4" borderId="8" xfId="0" applyFont="1" applyFill="1" applyBorder="1" applyAlignment="1">
      <alignment horizontal="left" vertical="center"/>
    </xf>
    <xf numFmtId="0" fontId="20" fillId="2" borderId="4" xfId="0" applyFont="1" applyFill="1" applyBorder="1" applyAlignment="1">
      <alignment horizontal="left" vertical="center"/>
    </xf>
    <xf numFmtId="0" fontId="20" fillId="3" borderId="0" xfId="0" applyFont="1" applyFill="1" applyAlignment="1">
      <alignment horizontal="right" vertical="center"/>
    </xf>
    <xf numFmtId="0" fontId="17" fillId="0" borderId="0" xfId="0" applyFont="1" applyAlignment="1">
      <alignment vertical="center"/>
    </xf>
    <xf numFmtId="3" fontId="28" fillId="4" borderId="6" xfId="0" applyNumberFormat="1" applyFont="1" applyFill="1" applyBorder="1" applyAlignment="1">
      <alignment vertical="center"/>
    </xf>
    <xf numFmtId="3" fontId="28" fillId="0" borderId="6" xfId="0" applyNumberFormat="1" applyFont="1" applyBorder="1" applyAlignment="1">
      <alignment vertical="center"/>
    </xf>
    <xf numFmtId="3" fontId="29" fillId="3" borderId="12" xfId="0" applyNumberFormat="1" applyFont="1" applyFill="1" applyBorder="1" applyAlignment="1">
      <alignment horizontal="right" vertical="center"/>
    </xf>
    <xf numFmtId="3" fontId="29" fillId="3" borderId="4" xfId="0" applyNumberFormat="1" applyFont="1" applyFill="1" applyBorder="1" applyAlignment="1">
      <alignment horizontal="right" vertical="center"/>
    </xf>
    <xf numFmtId="3" fontId="28" fillId="4" borderId="12" xfId="0" applyNumberFormat="1" applyFont="1" applyFill="1" applyBorder="1" applyAlignment="1">
      <alignment horizontal="right" vertical="center"/>
    </xf>
    <xf numFmtId="3" fontId="28" fillId="4" borderId="8" xfId="0" applyNumberFormat="1" applyFont="1" applyFill="1" applyBorder="1" applyAlignment="1">
      <alignment horizontal="right" vertical="center"/>
    </xf>
    <xf numFmtId="3" fontId="28" fillId="4" borderId="4" xfId="0" applyNumberFormat="1" applyFont="1" applyFill="1" applyBorder="1" applyAlignment="1">
      <alignment horizontal="right" vertical="center"/>
    </xf>
    <xf numFmtId="3" fontId="28" fillId="4" borderId="10" xfId="0" applyNumberFormat="1" applyFont="1" applyFill="1" applyBorder="1" applyAlignment="1">
      <alignment horizontal="right" vertical="center"/>
    </xf>
    <xf numFmtId="3" fontId="28" fillId="4" borderId="6" xfId="0" applyNumberFormat="1" applyFont="1" applyFill="1" applyBorder="1" applyAlignment="1">
      <alignment horizontal="right" vertical="center"/>
    </xf>
    <xf numFmtId="3" fontId="28" fillId="0" borderId="4" xfId="0" applyNumberFormat="1" applyFont="1" applyBorder="1" applyAlignment="1">
      <alignment horizontal="right" vertical="center"/>
    </xf>
    <xf numFmtId="3" fontId="28" fillId="0" borderId="9" xfId="0" applyNumberFormat="1" applyFont="1" applyBorder="1" applyAlignment="1">
      <alignment horizontal="right" vertical="center"/>
    </xf>
    <xf numFmtId="3" fontId="28" fillId="0" borderId="8" xfId="0" applyNumberFormat="1" applyFont="1" applyBorder="1" applyAlignment="1">
      <alignment horizontal="right" vertical="center"/>
    </xf>
    <xf numFmtId="3" fontId="28" fillId="4" borderId="3" xfId="0" applyNumberFormat="1" applyFont="1" applyFill="1" applyBorder="1" applyAlignment="1">
      <alignment horizontal="right" vertical="center"/>
    </xf>
    <xf numFmtId="3" fontId="28" fillId="4" borderId="13" xfId="0" applyNumberFormat="1" applyFont="1" applyFill="1" applyBorder="1" applyAlignment="1">
      <alignment horizontal="right" vertical="center"/>
    </xf>
    <xf numFmtId="166" fontId="28" fillId="4" borderId="4" xfId="0" applyNumberFormat="1" applyFont="1" applyFill="1" applyBorder="1" applyAlignment="1">
      <alignment horizontal="right" vertical="center"/>
    </xf>
    <xf numFmtId="165" fontId="28" fillId="4" borderId="4" xfId="0" applyNumberFormat="1" applyFont="1" applyFill="1" applyBorder="1" applyAlignment="1">
      <alignment horizontal="right" vertical="center"/>
    </xf>
    <xf numFmtId="3" fontId="28" fillId="2" borderId="4" xfId="0" applyNumberFormat="1" applyFont="1" applyFill="1" applyBorder="1" applyAlignment="1">
      <alignment horizontal="right" vertical="center"/>
    </xf>
    <xf numFmtId="166" fontId="28" fillId="2" borderId="4" xfId="0" applyNumberFormat="1" applyFont="1" applyFill="1" applyBorder="1" applyAlignment="1">
      <alignment horizontal="right" vertical="center"/>
    </xf>
    <xf numFmtId="165" fontId="28" fillId="2" borderId="4" xfId="0" applyNumberFormat="1" applyFont="1" applyFill="1" applyBorder="1" applyAlignment="1">
      <alignment horizontal="right" vertical="center"/>
    </xf>
    <xf numFmtId="3" fontId="28" fillId="4" borderId="1" xfId="0" applyNumberFormat="1" applyFont="1" applyFill="1" applyBorder="1" applyAlignment="1">
      <alignment horizontal="right" vertical="center"/>
    </xf>
    <xf numFmtId="3" fontId="28" fillId="4" borderId="0" xfId="0" applyNumberFormat="1" applyFont="1" applyFill="1" applyAlignment="1">
      <alignment horizontal="right" vertical="center"/>
    </xf>
    <xf numFmtId="3" fontId="28" fillId="0" borderId="14" xfId="0" applyNumberFormat="1" applyFont="1" applyBorder="1" applyAlignment="1">
      <alignment horizontal="right" vertical="center"/>
    </xf>
    <xf numFmtId="3" fontId="28" fillId="0" borderId="1" xfId="0" applyNumberFormat="1" applyFont="1" applyBorder="1" applyAlignment="1">
      <alignment horizontal="right" vertical="center"/>
    </xf>
    <xf numFmtId="3" fontId="28" fillId="0" borderId="6" xfId="0" applyNumberFormat="1" applyFont="1" applyBorder="1" applyAlignment="1">
      <alignment horizontal="right" vertical="center"/>
    </xf>
    <xf numFmtId="3" fontId="28" fillId="0" borderId="0" xfId="0" applyNumberFormat="1" applyFont="1" applyAlignment="1">
      <alignment horizontal="right" vertical="center"/>
    </xf>
    <xf numFmtId="0" fontId="7" fillId="0" borderId="10" xfId="0" applyFont="1" applyBorder="1"/>
    <xf numFmtId="0" fontId="17" fillId="0" borderId="10" xfId="0" applyFont="1" applyBorder="1" applyAlignment="1">
      <alignment vertical="center"/>
    </xf>
    <xf numFmtId="164" fontId="22" fillId="0" borderId="0" xfId="0" applyNumberFormat="1" applyFont="1" applyAlignment="1">
      <alignment horizontal="right" vertical="center"/>
    </xf>
    <xf numFmtId="0" fontId="16" fillId="0" borderId="0" xfId="0" applyFont="1"/>
    <xf numFmtId="3" fontId="30" fillId="5" borderId="12" xfId="0" applyNumberFormat="1" applyFont="1" applyFill="1" applyBorder="1" applyAlignment="1">
      <alignment horizontal="right" vertical="center"/>
    </xf>
    <xf numFmtId="3" fontId="30" fillId="5" borderId="8" xfId="0" applyNumberFormat="1" applyFont="1" applyFill="1" applyBorder="1" applyAlignment="1">
      <alignment horizontal="right" vertical="center"/>
    </xf>
    <xf numFmtId="3" fontId="30" fillId="5" borderId="6" xfId="0" applyNumberFormat="1" applyFont="1" applyFill="1" applyBorder="1" applyAlignment="1">
      <alignment horizontal="right" vertical="center"/>
    </xf>
    <xf numFmtId="0" fontId="31" fillId="0" borderId="0" xfId="0" applyFont="1" applyAlignment="1">
      <alignment vertical="center"/>
    </xf>
    <xf numFmtId="0" fontId="21" fillId="0" borderId="0" xfId="0" applyFont="1" applyAlignment="1">
      <alignment vertical="center"/>
    </xf>
    <xf numFmtId="0" fontId="21" fillId="0" borderId="0" xfId="0" applyFont="1" applyAlignment="1">
      <alignment horizontal="left" vertical="center"/>
    </xf>
    <xf numFmtId="0" fontId="19" fillId="0" borderId="0" xfId="0" applyFont="1" applyAlignment="1">
      <alignment vertical="center" wrapText="1"/>
    </xf>
    <xf numFmtId="0" fontId="1" fillId="0" borderId="0" xfId="0" applyFont="1" applyAlignment="1">
      <alignment vertical="center"/>
    </xf>
    <xf numFmtId="3" fontId="32" fillId="5" borderId="14" xfId="0" applyNumberFormat="1" applyFont="1" applyFill="1" applyBorder="1" applyAlignment="1">
      <alignment horizontal="right" vertical="center"/>
    </xf>
    <xf numFmtId="165" fontId="32" fillId="5" borderId="14" xfId="0" applyNumberFormat="1" applyFont="1" applyFill="1" applyBorder="1" applyAlignment="1">
      <alignment horizontal="right" vertical="center"/>
    </xf>
    <xf numFmtId="166" fontId="34" fillId="6" borderId="9" xfId="0" applyNumberFormat="1" applyFont="1" applyFill="1" applyBorder="1" applyAlignment="1">
      <alignment horizontal="right" vertical="center"/>
    </xf>
    <xf numFmtId="165" fontId="34" fillId="6" borderId="9" xfId="0" applyNumberFormat="1" applyFont="1" applyFill="1" applyBorder="1" applyAlignment="1">
      <alignment horizontal="right" vertical="center"/>
    </xf>
    <xf numFmtId="0" fontId="32" fillId="5" borderId="6" xfId="0" applyFont="1" applyFill="1" applyBorder="1" applyAlignment="1">
      <alignment horizontal="center" vertical="center"/>
    </xf>
    <xf numFmtId="165" fontId="34" fillId="6" borderId="17" xfId="0" applyNumberFormat="1" applyFont="1" applyFill="1" applyBorder="1" applyAlignment="1">
      <alignment horizontal="right" vertical="center"/>
    </xf>
    <xf numFmtId="0" fontId="33" fillId="0" borderId="8" xfId="0" applyFont="1" applyBorder="1" applyAlignment="1">
      <alignment vertical="center"/>
    </xf>
    <xf numFmtId="3" fontId="34" fillId="0" borderId="18" xfId="0" applyNumberFormat="1" applyFont="1" applyBorder="1" applyAlignment="1">
      <alignment horizontal="right" vertical="center"/>
    </xf>
    <xf numFmtId="3" fontId="34" fillId="0" borderId="19" xfId="0" applyNumberFormat="1" applyFont="1" applyBorder="1" applyAlignment="1">
      <alignment horizontal="right" vertical="center"/>
    </xf>
    <xf numFmtId="3" fontId="34" fillId="0" borderId="20" xfId="0" applyNumberFormat="1" applyFont="1" applyBorder="1" applyAlignment="1">
      <alignment horizontal="right" vertical="center"/>
    </xf>
    <xf numFmtId="3" fontId="34" fillId="0" borderId="9" xfId="0" applyNumberFormat="1" applyFont="1" applyBorder="1" applyAlignment="1">
      <alignment horizontal="right" vertical="center"/>
    </xf>
    <xf numFmtId="3" fontId="34" fillId="0" borderId="21" xfId="0" applyNumberFormat="1" applyFont="1" applyBorder="1" applyAlignment="1">
      <alignment horizontal="right" vertical="center"/>
    </xf>
    <xf numFmtId="3" fontId="34" fillId="0" borderId="22" xfId="0" applyNumberFormat="1" applyFont="1" applyBorder="1" applyAlignment="1">
      <alignment horizontal="right" vertical="center"/>
    </xf>
    <xf numFmtId="3" fontId="34" fillId="0" borderId="23" xfId="0" applyNumberFormat="1" applyFont="1" applyBorder="1" applyAlignment="1">
      <alignment horizontal="right" vertical="center"/>
    </xf>
    <xf numFmtId="166" fontId="34" fillId="6" borderId="19" xfId="0" applyNumberFormat="1" applyFont="1" applyFill="1" applyBorder="1" applyAlignment="1">
      <alignment horizontal="right" vertical="center"/>
    </xf>
    <xf numFmtId="165" fontId="34" fillId="6" borderId="24" xfId="0" applyNumberFormat="1" applyFont="1" applyFill="1" applyBorder="1" applyAlignment="1">
      <alignment horizontal="right" vertical="center"/>
    </xf>
    <xf numFmtId="166" fontId="34" fillId="6" borderId="23" xfId="0" applyNumberFormat="1" applyFont="1" applyFill="1" applyBorder="1" applyAlignment="1">
      <alignment horizontal="right" vertical="center"/>
    </xf>
    <xf numFmtId="165" fontId="34" fillId="6" borderId="25" xfId="0" applyNumberFormat="1" applyFont="1" applyFill="1" applyBorder="1" applyAlignment="1">
      <alignment horizontal="right" vertical="center"/>
    </xf>
    <xf numFmtId="0" fontId="33" fillId="0" borderId="26" xfId="0" applyFont="1" applyBorder="1" applyAlignment="1">
      <alignment vertical="center"/>
    </xf>
    <xf numFmtId="3" fontId="34" fillId="0" borderId="27" xfId="0" applyNumberFormat="1" applyFont="1" applyBorder="1" applyAlignment="1">
      <alignment horizontal="right" vertical="center"/>
    </xf>
    <xf numFmtId="165" fontId="34" fillId="6" borderId="19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vertical="center"/>
    </xf>
    <xf numFmtId="3" fontId="34" fillId="0" borderId="29" xfId="0" applyNumberFormat="1" applyFont="1" applyBorder="1" applyAlignment="1">
      <alignment horizontal="right" vertical="center"/>
    </xf>
    <xf numFmtId="165" fontId="34" fillId="6" borderId="23" xfId="0" applyNumberFormat="1" applyFont="1" applyFill="1" applyBorder="1" applyAlignment="1">
      <alignment horizontal="right" vertical="center"/>
    </xf>
    <xf numFmtId="0" fontId="33" fillId="0" borderId="28" xfId="0" applyFont="1" applyBorder="1" applyAlignment="1">
      <alignment horizontal="left" vertical="center"/>
    </xf>
    <xf numFmtId="166" fontId="34" fillId="6" borderId="30" xfId="0" applyNumberFormat="1" applyFont="1" applyFill="1" applyBorder="1" applyAlignment="1">
      <alignment horizontal="right" vertical="center"/>
    </xf>
    <xf numFmtId="165" fontId="34" fillId="6" borderId="30" xfId="0" applyNumberFormat="1" applyFont="1" applyFill="1" applyBorder="1" applyAlignment="1">
      <alignment horizontal="right" vertical="center"/>
    </xf>
    <xf numFmtId="165" fontId="34" fillId="6" borderId="31" xfId="0" applyNumberFormat="1" applyFont="1" applyFill="1" applyBorder="1" applyAlignment="1">
      <alignment horizontal="right" vertical="center"/>
    </xf>
    <xf numFmtId="0" fontId="33" fillId="3" borderId="32" xfId="0" applyFont="1" applyFill="1" applyBorder="1" applyAlignment="1">
      <alignment horizontal="left" vertical="center" wrapText="1"/>
    </xf>
    <xf numFmtId="0" fontId="35" fillId="0" borderId="0" xfId="0" applyFont="1" applyAlignment="1">
      <alignment horizontal="right" vertical="center"/>
    </xf>
    <xf numFmtId="0" fontId="36" fillId="0" borderId="0" xfId="0" applyFont="1" applyAlignment="1">
      <alignment vertical="center"/>
    </xf>
    <xf numFmtId="3" fontId="34" fillId="4" borderId="9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vertical="center"/>
    </xf>
    <xf numFmtId="3" fontId="34" fillId="4" borderId="20" xfId="0" applyNumberFormat="1" applyFont="1" applyFill="1" applyBorder="1" applyAlignment="1">
      <alignment horizontal="right" vertical="center"/>
    </xf>
    <xf numFmtId="0" fontId="33" fillId="4" borderId="26" xfId="0" applyFont="1" applyFill="1" applyBorder="1" applyAlignment="1">
      <alignment vertical="center"/>
    </xf>
    <xf numFmtId="3" fontId="34" fillId="4" borderId="27" xfId="0" applyNumberFormat="1" applyFont="1" applyFill="1" applyBorder="1" applyAlignment="1">
      <alignment horizontal="right" vertical="center"/>
    </xf>
    <xf numFmtId="3" fontId="34" fillId="4" borderId="19" xfId="0" applyNumberFormat="1" applyFont="1" applyFill="1" applyBorder="1" applyAlignment="1">
      <alignment horizontal="right" vertical="center"/>
    </xf>
    <xf numFmtId="0" fontId="33" fillId="4" borderId="28" xfId="0" applyFont="1" applyFill="1" applyBorder="1" applyAlignment="1">
      <alignment vertical="center"/>
    </xf>
    <xf numFmtId="3" fontId="34" fillId="4" borderId="29" xfId="0" applyNumberFormat="1" applyFont="1" applyFill="1" applyBorder="1" applyAlignment="1">
      <alignment horizontal="right" vertical="center"/>
    </xf>
    <xf numFmtId="3" fontId="34" fillId="4" borderId="23" xfId="0" applyNumberFormat="1" applyFont="1" applyFill="1" applyBorder="1" applyAlignment="1">
      <alignment horizontal="right" vertical="center"/>
    </xf>
    <xf numFmtId="0" fontId="33" fillId="4" borderId="33" xfId="0" applyFont="1" applyFill="1" applyBorder="1" applyAlignment="1">
      <alignment vertical="center"/>
    </xf>
    <xf numFmtId="3" fontId="34" fillId="4" borderId="34" xfId="0" applyNumberFormat="1" applyFont="1" applyFill="1" applyBorder="1" applyAlignment="1">
      <alignment horizontal="right" vertical="center"/>
    </xf>
    <xf numFmtId="3" fontId="34" fillId="4" borderId="30" xfId="0" applyNumberFormat="1" applyFont="1" applyFill="1" applyBorder="1" applyAlignment="1">
      <alignment horizontal="right" vertical="center"/>
    </xf>
    <xf numFmtId="0" fontId="33" fillId="4" borderId="8" xfId="0" applyFont="1" applyFill="1" applyBorder="1" applyAlignment="1">
      <alignment horizontal="left" vertical="center"/>
    </xf>
    <xf numFmtId="3" fontId="34" fillId="4" borderId="21" xfId="0" applyNumberFormat="1" applyFont="1" applyFill="1" applyBorder="1" applyAlignment="1">
      <alignment horizontal="right" vertical="center"/>
    </xf>
    <xf numFmtId="3" fontId="34" fillId="4" borderId="18" xfId="0" applyNumberFormat="1" applyFont="1" applyFill="1" applyBorder="1" applyAlignment="1">
      <alignment horizontal="right" vertical="center"/>
    </xf>
    <xf numFmtId="3" fontId="34" fillId="4" borderId="22" xfId="0" applyNumberFormat="1" applyFont="1" applyFill="1" applyBorder="1" applyAlignment="1">
      <alignment horizontal="right" vertical="center"/>
    </xf>
    <xf numFmtId="3" fontId="34" fillId="4" borderId="35" xfId="0" applyNumberFormat="1" applyFont="1" applyFill="1" applyBorder="1" applyAlignment="1">
      <alignment horizontal="right" vertical="center"/>
    </xf>
    <xf numFmtId="0" fontId="0" fillId="0" borderId="36" xfId="0" applyBorder="1"/>
    <xf numFmtId="0" fontId="0" fillId="6" borderId="0" xfId="0" applyFill="1"/>
    <xf numFmtId="0" fontId="0" fillId="0" borderId="37" xfId="0" applyBorder="1"/>
    <xf numFmtId="0" fontId="0" fillId="0" borderId="38" xfId="0" applyBorder="1"/>
    <xf numFmtId="0" fontId="0" fillId="0" borderId="39" xfId="0" applyBorder="1"/>
    <xf numFmtId="0" fontId="0" fillId="0" borderId="40" xfId="0" applyBorder="1"/>
    <xf numFmtId="0" fontId="0" fillId="0" borderId="0" xfId="0" applyAlignment="1">
      <alignment horizontal="left"/>
    </xf>
    <xf numFmtId="0" fontId="37" fillId="0" borderId="0" xfId="0" applyFont="1"/>
    <xf numFmtId="168" fontId="30" fillId="5" borderId="10" xfId="0" applyNumberFormat="1" applyFont="1" applyFill="1" applyBorder="1" applyAlignment="1">
      <alignment horizontal="right" vertical="center"/>
    </xf>
    <xf numFmtId="167" fontId="28" fillId="4" borderId="6" xfId="0" applyNumberFormat="1" applyFont="1" applyFill="1" applyBorder="1" applyAlignment="1">
      <alignment horizontal="right" vertical="center"/>
    </xf>
    <xf numFmtId="167" fontId="28" fillId="4" borderId="4" xfId="0" applyNumberFormat="1" applyFont="1" applyFill="1" applyBorder="1" applyAlignment="1">
      <alignment horizontal="right" vertical="center"/>
    </xf>
    <xf numFmtId="167" fontId="28" fillId="0" borderId="3" xfId="0" applyNumberFormat="1" applyFont="1" applyBorder="1" applyAlignment="1">
      <alignment horizontal="right" vertical="center"/>
    </xf>
    <xf numFmtId="167" fontId="28" fillId="0" borderId="1" xfId="0" applyNumberFormat="1" applyFont="1" applyBorder="1" applyAlignment="1">
      <alignment horizontal="right" vertical="center"/>
    </xf>
    <xf numFmtId="167" fontId="29" fillId="3" borderId="6" xfId="0" applyNumberFormat="1" applyFont="1" applyFill="1" applyBorder="1" applyAlignment="1">
      <alignment horizontal="right" vertical="center"/>
    </xf>
    <xf numFmtId="167" fontId="28" fillId="4" borderId="5" xfId="0" applyNumberFormat="1" applyFont="1" applyFill="1" applyBorder="1" applyAlignment="1">
      <alignment horizontal="right" vertical="center"/>
    </xf>
    <xf numFmtId="167" fontId="28" fillId="0" borderId="7" xfId="0" applyNumberFormat="1" applyFont="1" applyBorder="1" applyAlignment="1">
      <alignment horizontal="right" vertical="center"/>
    </xf>
    <xf numFmtId="0" fontId="20" fillId="4" borderId="3" xfId="0" applyFont="1" applyFill="1" applyBorder="1" applyAlignment="1">
      <alignment horizontal="left" vertical="center"/>
    </xf>
    <xf numFmtId="0" fontId="0" fillId="0" borderId="41" xfId="0" applyBorder="1"/>
    <xf numFmtId="0" fontId="0" fillId="0" borderId="42" xfId="0" applyBorder="1"/>
    <xf numFmtId="0" fontId="27" fillId="0" borderId="0" xfId="0" applyFont="1"/>
    <xf numFmtId="0" fontId="0" fillId="0" borderId="36" xfId="0" applyBorder="1" applyAlignment="1">
      <alignment horizontal="left"/>
    </xf>
    <xf numFmtId="3" fontId="25" fillId="5" borderId="0" xfId="0" applyNumberFormat="1" applyFont="1" applyFill="1" applyAlignment="1">
      <alignment horizontal="right" vertical="center"/>
    </xf>
    <xf numFmtId="0" fontId="30" fillId="5" borderId="1" xfId="0" applyFont="1" applyFill="1" applyBorder="1" applyAlignment="1">
      <alignment horizontal="center" vertical="center"/>
    </xf>
    <xf numFmtId="0" fontId="20" fillId="4" borderId="11" xfId="0" applyFont="1" applyFill="1" applyBorder="1" applyAlignment="1">
      <alignment horizontal="left" vertical="center"/>
    </xf>
    <xf numFmtId="0" fontId="30" fillId="5" borderId="10" xfId="0" applyFont="1" applyFill="1" applyBorder="1" applyAlignment="1">
      <alignment horizontal="left" vertical="center" indent="1"/>
    </xf>
    <xf numFmtId="3" fontId="20" fillId="3" borderId="4" xfId="0" applyNumberFormat="1" applyFont="1" applyFill="1" applyBorder="1" applyAlignment="1">
      <alignment horizontal="right" vertical="center"/>
    </xf>
    <xf numFmtId="3" fontId="20" fillId="3" borderId="6" xfId="0" applyNumberFormat="1" applyFont="1" applyFill="1" applyBorder="1" applyAlignment="1">
      <alignment horizontal="right" vertical="center"/>
    </xf>
    <xf numFmtId="3" fontId="20" fillId="3" borderId="12" xfId="0" applyNumberFormat="1" applyFont="1" applyFill="1" applyBorder="1" applyAlignment="1">
      <alignment horizontal="right" vertical="center"/>
    </xf>
    <xf numFmtId="0" fontId="27" fillId="0" borderId="9" xfId="0" applyFont="1" applyBorder="1" applyAlignment="1">
      <alignment vertical="center"/>
    </xf>
    <xf numFmtId="0" fontId="26" fillId="0" borderId="7" xfId="0" applyFont="1" applyBorder="1" applyAlignment="1">
      <alignment vertical="center"/>
    </xf>
    <xf numFmtId="0" fontId="28" fillId="0" borderId="8" xfId="0" applyFont="1" applyBorder="1" applyAlignment="1">
      <alignment horizontal="right" vertical="center"/>
    </xf>
    <xf numFmtId="0" fontId="27" fillId="0" borderId="4" xfId="0" applyFont="1" applyBorder="1" applyAlignment="1">
      <alignment horizontal="left" vertical="center"/>
    </xf>
    <xf numFmtId="0" fontId="30" fillId="5" borderId="4" xfId="0" applyFont="1" applyFill="1" applyBorder="1" applyAlignment="1">
      <alignment horizontal="center" vertical="center"/>
    </xf>
    <xf numFmtId="3" fontId="28" fillId="4" borderId="4" xfId="0" applyNumberFormat="1" applyFont="1" applyFill="1" applyBorder="1" applyAlignment="1">
      <alignment vertical="center"/>
    </xf>
    <xf numFmtId="0" fontId="7" fillId="0" borderId="43" xfId="0" applyFont="1" applyBorder="1"/>
    <xf numFmtId="0" fontId="28" fillId="0" borderId="11" xfId="0" applyFont="1" applyBorder="1" applyAlignment="1">
      <alignment horizontal="right" vertical="center"/>
    </xf>
    <xf numFmtId="0" fontId="28" fillId="0" borderId="4" xfId="0" applyFont="1" applyBorder="1" applyAlignment="1">
      <alignment horizontal="right" vertical="center"/>
    </xf>
    <xf numFmtId="0" fontId="28" fillId="0" borderId="4" xfId="0" applyFont="1" applyBorder="1" applyAlignment="1">
      <alignment vertical="center"/>
    </xf>
    <xf numFmtId="0" fontId="30" fillId="5" borderId="7" xfId="0" applyFont="1" applyFill="1" applyBorder="1" applyAlignment="1">
      <alignment horizontal="center" vertical="center"/>
    </xf>
    <xf numFmtId="0" fontId="7" fillId="0" borderId="44" xfId="0" applyFont="1" applyBorder="1"/>
    <xf numFmtId="3" fontId="25" fillId="5" borderId="8" xfId="0" applyNumberFormat="1" applyFont="1" applyFill="1" applyBorder="1" applyAlignment="1">
      <alignment horizontal="right" vertical="center"/>
    </xf>
    <xf numFmtId="167" fontId="25" fillId="5" borderId="5" xfId="0" applyNumberFormat="1" applyFont="1" applyFill="1" applyBorder="1" applyAlignment="1">
      <alignment horizontal="right" vertical="center"/>
    </xf>
    <xf numFmtId="3" fontId="25" fillId="5" borderId="4" xfId="0" applyNumberFormat="1" applyFont="1" applyFill="1" applyBorder="1" applyAlignment="1">
      <alignment vertical="center"/>
    </xf>
    <xf numFmtId="3" fontId="32" fillId="5" borderId="6" xfId="0" applyNumberFormat="1" applyFont="1" applyFill="1" applyBorder="1" applyAlignment="1">
      <alignment horizontal="right" vertical="center"/>
    </xf>
    <xf numFmtId="165" fontId="32" fillId="5" borderId="6" xfId="0" applyNumberFormat="1" applyFont="1" applyFill="1" applyBorder="1" applyAlignment="1">
      <alignment horizontal="right" vertical="center"/>
    </xf>
    <xf numFmtId="168" fontId="30" fillId="5" borderId="8" xfId="0" applyNumberFormat="1" applyFont="1" applyFill="1" applyBorder="1" applyAlignment="1">
      <alignment horizontal="right" vertical="center"/>
    </xf>
    <xf numFmtId="3" fontId="30" fillId="5" borderId="4" xfId="0" applyNumberFormat="1" applyFont="1" applyFill="1" applyBorder="1" applyAlignment="1">
      <alignment horizontal="right" vertical="center"/>
    </xf>
    <xf numFmtId="0" fontId="30" fillId="5" borderId="7" xfId="0" applyFont="1" applyFill="1" applyBorder="1" applyAlignment="1">
      <alignment horizontal="left" vertical="center" indent="1"/>
    </xf>
    <xf numFmtId="0" fontId="32" fillId="5" borderId="45" xfId="0" applyFont="1" applyFill="1" applyBorder="1" applyAlignment="1">
      <alignment horizontal="center" vertical="center"/>
    </xf>
    <xf numFmtId="0" fontId="33" fillId="3" borderId="53" xfId="0" applyFont="1" applyFill="1" applyBorder="1" applyAlignment="1">
      <alignment horizontal="left" vertical="center" wrapText="1"/>
    </xf>
    <xf numFmtId="0" fontId="33" fillId="2" borderId="54" xfId="0" applyFont="1" applyFill="1" applyBorder="1" applyAlignment="1">
      <alignment horizontal="left" vertical="center" wrapText="1"/>
    </xf>
    <xf numFmtId="3" fontId="34" fillId="2" borderId="55" xfId="0" applyNumberFormat="1" applyFont="1" applyFill="1" applyBorder="1" applyAlignment="1">
      <alignment horizontal="right" vertical="center" wrapText="1"/>
    </xf>
    <xf numFmtId="3" fontId="34" fillId="2" borderId="56" xfId="0" applyNumberFormat="1" applyFont="1" applyFill="1" applyBorder="1" applyAlignment="1">
      <alignment horizontal="right" vertical="center" wrapText="1"/>
    </xf>
    <xf numFmtId="166" fontId="34" fillId="2" borderId="30" xfId="0" applyNumberFormat="1" applyFont="1" applyFill="1" applyBorder="1" applyAlignment="1">
      <alignment horizontal="right" vertical="center" wrapText="1"/>
    </xf>
    <xf numFmtId="165" fontId="34" fillId="2" borderId="57" xfId="0" applyNumberFormat="1" applyFont="1" applyFill="1" applyBorder="1" applyAlignment="1">
      <alignment horizontal="right" vertical="center" wrapText="1"/>
    </xf>
    <xf numFmtId="3" fontId="34" fillId="2" borderId="58" xfId="0" applyNumberFormat="1" applyFont="1" applyFill="1" applyBorder="1" applyAlignment="1">
      <alignment horizontal="right" vertical="center" wrapText="1"/>
    </xf>
    <xf numFmtId="0" fontId="22" fillId="0" borderId="60" xfId="0" applyFont="1" applyBorder="1" applyAlignment="1">
      <alignment horizontal="left" vertical="center" wrapText="1" indent="1"/>
    </xf>
    <xf numFmtId="3" fontId="21" fillId="0" borderId="61" xfId="0" applyNumberFormat="1" applyFont="1" applyBorder="1" applyAlignment="1">
      <alignment horizontal="right" vertical="center" wrapText="1"/>
    </xf>
    <xf numFmtId="168" fontId="21" fillId="0" borderId="61" xfId="0" applyNumberFormat="1" applyFont="1" applyBorder="1" applyAlignment="1">
      <alignment horizontal="right" vertical="center" wrapText="1"/>
    </xf>
    <xf numFmtId="0" fontId="33" fillId="3" borderId="45" xfId="0" applyFont="1" applyFill="1" applyBorder="1" applyAlignment="1">
      <alignment horizontal="left" vertical="center" wrapText="1"/>
    </xf>
    <xf numFmtId="0" fontId="33" fillId="3" borderId="32" xfId="0" applyFont="1" applyFill="1" applyBorder="1" applyAlignment="1">
      <alignment horizontal="left" vertical="center" wrapText="1"/>
    </xf>
    <xf numFmtId="0" fontId="33" fillId="3" borderId="52" xfId="0" applyFont="1" applyFill="1" applyBorder="1" applyAlignment="1">
      <alignment horizontal="left" vertical="center" wrapText="1"/>
    </xf>
    <xf numFmtId="0" fontId="32" fillId="5" borderId="47" xfId="0" applyFont="1" applyFill="1" applyBorder="1" applyAlignment="1">
      <alignment horizontal="right" vertical="center"/>
    </xf>
    <xf numFmtId="0" fontId="32" fillId="5" borderId="59" xfId="0" applyFont="1" applyFill="1" applyBorder="1" applyAlignment="1">
      <alignment horizontal="center" vertical="center"/>
    </xf>
    <xf numFmtId="0" fontId="30" fillId="5" borderId="5" xfId="0" applyFont="1" applyFill="1" applyBorder="1" applyAlignment="1">
      <alignment horizontal="center" vertical="center"/>
    </xf>
    <xf numFmtId="0" fontId="30" fillId="5" borderId="62" xfId="0" applyFont="1" applyFill="1" applyBorder="1" applyAlignment="1">
      <alignment horizontal="center" vertical="center"/>
    </xf>
  </cellXfs>
  <cellStyles count="1">
    <cellStyle name="Normal" xfId="0" builtinId="0"/>
  </cellStyles>
  <dxfs count="58"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ill>
        <patternFill>
          <bgColor rgb="FFD9E1F2"/>
        </patternFill>
      </fill>
    </dxf>
    <dxf>
      <font>
        <color rgb="FFFF0000"/>
      </font>
    </dxf>
    <dxf>
      <font>
        <color rgb="FFFF0000"/>
      </font>
    </dxf>
    <dxf>
      <font>
        <color rgb="FFFF0000"/>
      </font>
    </dxf>
    <dxf>
      <font>
        <color rgb="FFFF0000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3.xml"/><Relationship Id="rId21" Type="http://schemas.openxmlformats.org/officeDocument/2006/relationships/worksheet" Target="worksheets/sheet21.xml"/><Relationship Id="rId34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theme" Target="theme/theme1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heetMetadata" Target="metadata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tyles" Target="styles.xml"/><Relationship Id="rId38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5.xm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8.xml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9.xml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0.xm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4.xm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tráfico'!$E$7:$E$34</c:f>
              <c:numCache>
                <c:formatCode>#,##0</c:formatCode>
                <c:ptCount val="28"/>
                <c:pt idx="0">
                  <c:v>10494609.060000001</c:v>
                </c:pt>
                <c:pt idx="1">
                  <c:v>2434492</c:v>
                </c:pt>
                <c:pt idx="2">
                  <c:v>4063752.8670000001</c:v>
                </c:pt>
                <c:pt idx="3">
                  <c:v>3622772.7039999999</c:v>
                </c:pt>
                <c:pt idx="4">
                  <c:v>78332686.781000003</c:v>
                </c:pt>
                <c:pt idx="5">
                  <c:v>4467568.523</c:v>
                </c:pt>
                <c:pt idx="6">
                  <c:v>12623204.916999999</c:v>
                </c:pt>
                <c:pt idx="7">
                  <c:v>47825914.244999997</c:v>
                </c:pt>
                <c:pt idx="8">
                  <c:v>25099827</c:v>
                </c:pt>
                <c:pt idx="9">
                  <c:v>27728821.895</c:v>
                </c:pt>
                <c:pt idx="10">
                  <c:v>13004524.193</c:v>
                </c:pt>
                <c:pt idx="11">
                  <c:v>1351566</c:v>
                </c:pt>
                <c:pt idx="12">
                  <c:v>6486025.9649999999</c:v>
                </c:pt>
                <c:pt idx="13">
                  <c:v>15015680.808</c:v>
                </c:pt>
                <c:pt idx="14">
                  <c:v>22596408.309999999</c:v>
                </c:pt>
                <c:pt idx="15">
                  <c:v>21096134.147999998</c:v>
                </c:pt>
                <c:pt idx="16">
                  <c:v>1898407.2239999999</c:v>
                </c:pt>
                <c:pt idx="17">
                  <c:v>1645684.3770000001</c:v>
                </c:pt>
                <c:pt idx="18">
                  <c:v>397800</c:v>
                </c:pt>
                <c:pt idx="19">
                  <c:v>1914400.7849999999</c:v>
                </c:pt>
                <c:pt idx="20">
                  <c:v>2618074.0240000002</c:v>
                </c:pt>
                <c:pt idx="21">
                  <c:v>10061564.398</c:v>
                </c:pt>
                <c:pt idx="22">
                  <c:v>5304768.3710000003</c:v>
                </c:pt>
                <c:pt idx="23">
                  <c:v>2836853</c:v>
                </c:pt>
                <c:pt idx="24">
                  <c:v>24381577.642000001</c:v>
                </c:pt>
                <c:pt idx="25">
                  <c:v>57643440.534999996</c:v>
                </c:pt>
                <c:pt idx="26">
                  <c:v>3531765.1669999999</c:v>
                </c:pt>
                <c:pt idx="27">
                  <c:v>1152158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DF-4DA6-823E-2ADBFDB40C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9525">
              <a:noFill/>
            </a:ln>
            <a:effectLst/>
          </c:spPr>
          <c:invertIfNegative val="0"/>
          <c:cat>
            <c:strRef>
              <c:f>'Total tráfico'!$A$7:$A$34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tráfico'!$D$7:$D$34</c:f>
              <c:numCache>
                <c:formatCode>#,##0</c:formatCode>
                <c:ptCount val="28"/>
                <c:pt idx="0">
                  <c:v>10536146.755000001</c:v>
                </c:pt>
                <c:pt idx="1">
                  <c:v>2426118.81</c:v>
                </c:pt>
                <c:pt idx="2">
                  <c:v>4248542.4929999998</c:v>
                </c:pt>
                <c:pt idx="3">
                  <c:v>3564188.3640000001</c:v>
                </c:pt>
                <c:pt idx="4">
                  <c:v>81213111.980000004</c:v>
                </c:pt>
                <c:pt idx="5">
                  <c:v>4256760.6660000002</c:v>
                </c:pt>
                <c:pt idx="6">
                  <c:v>11990428.547</c:v>
                </c:pt>
                <c:pt idx="7">
                  <c:v>54049807.615000002</c:v>
                </c:pt>
                <c:pt idx="8">
                  <c:v>24345617</c:v>
                </c:pt>
                <c:pt idx="9">
                  <c:v>27265487.329</c:v>
                </c:pt>
                <c:pt idx="10">
                  <c:v>16457877.464</c:v>
                </c:pt>
                <c:pt idx="11">
                  <c:v>1436344.9</c:v>
                </c:pt>
                <c:pt idx="12">
                  <c:v>8852697.2530000005</c:v>
                </c:pt>
                <c:pt idx="13">
                  <c:v>14233316.971000001</c:v>
                </c:pt>
                <c:pt idx="14">
                  <c:v>23504283.695</c:v>
                </c:pt>
                <c:pt idx="15">
                  <c:v>21378358.447999999</c:v>
                </c:pt>
                <c:pt idx="16">
                  <c:v>3885500.375</c:v>
                </c:pt>
                <c:pt idx="17">
                  <c:v>1567965.047</c:v>
                </c:pt>
                <c:pt idx="18">
                  <c:v>443340</c:v>
                </c:pt>
                <c:pt idx="19">
                  <c:v>1653493.358</c:v>
                </c:pt>
                <c:pt idx="20">
                  <c:v>2479839.2480000001</c:v>
                </c:pt>
                <c:pt idx="21">
                  <c:v>8960492.1280000005</c:v>
                </c:pt>
                <c:pt idx="22">
                  <c:v>4710212.0279999999</c:v>
                </c:pt>
                <c:pt idx="23">
                  <c:v>2806813</c:v>
                </c:pt>
                <c:pt idx="24">
                  <c:v>22919504.32</c:v>
                </c:pt>
                <c:pt idx="25">
                  <c:v>61850093.741999999</c:v>
                </c:pt>
                <c:pt idx="26">
                  <c:v>3482356.0860000001</c:v>
                </c:pt>
                <c:pt idx="27">
                  <c:v>1146574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3DF-4DA6-823E-2ADBFDB40C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2184430"/>
        <c:axId val="59564571"/>
      </c:barChart>
      <c:catAx>
        <c:axId val="4218443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9564571"/>
        <c:crosses val="autoZero"/>
        <c:auto val="1"/>
        <c:lblAlgn val="ctr"/>
        <c:lblOffset val="100"/>
        <c:noMultiLvlLbl val="0"/>
      </c:catAx>
      <c:valAx>
        <c:axId val="5956457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9525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2184430"/>
        <c:crosses val="autoZero"/>
        <c:crossBetween val="between"/>
      </c:valAx>
      <c:spPr>
        <a:noFill/>
        <a:ln w="9525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9525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presentación'!$E$7:$E$34</c:f>
              <c:numCache>
                <c:formatCode>#,##0</c:formatCode>
                <c:ptCount val="28"/>
                <c:pt idx="0">
                  <c:v>10426754</c:v>
                </c:pt>
                <c:pt idx="1">
                  <c:v>2412266</c:v>
                </c:pt>
                <c:pt idx="2">
                  <c:v>3986598</c:v>
                </c:pt>
                <c:pt idx="3">
                  <c:v>3577091</c:v>
                </c:pt>
                <c:pt idx="4">
                  <c:v>72758696</c:v>
                </c:pt>
                <c:pt idx="5">
                  <c:v>4371640</c:v>
                </c:pt>
                <c:pt idx="6">
                  <c:v>12503841</c:v>
                </c:pt>
                <c:pt idx="7">
                  <c:v>46650368</c:v>
                </c:pt>
                <c:pt idx="8">
                  <c:v>24999322</c:v>
                </c:pt>
                <c:pt idx="9">
                  <c:v>27531442</c:v>
                </c:pt>
                <c:pt idx="10">
                  <c:v>12980344</c:v>
                </c:pt>
                <c:pt idx="11">
                  <c:v>877828</c:v>
                </c:pt>
                <c:pt idx="12">
                  <c:v>6474679</c:v>
                </c:pt>
                <c:pt idx="13">
                  <c:v>14997509</c:v>
                </c:pt>
                <c:pt idx="14">
                  <c:v>22370325</c:v>
                </c:pt>
                <c:pt idx="15">
                  <c:v>19381454</c:v>
                </c:pt>
                <c:pt idx="16">
                  <c:v>1834615</c:v>
                </c:pt>
                <c:pt idx="17">
                  <c:v>1625116</c:v>
                </c:pt>
                <c:pt idx="18">
                  <c:v>395339</c:v>
                </c:pt>
                <c:pt idx="19">
                  <c:v>1889729</c:v>
                </c:pt>
                <c:pt idx="20">
                  <c:v>2583615</c:v>
                </c:pt>
                <c:pt idx="21">
                  <c:v>9574061</c:v>
                </c:pt>
                <c:pt idx="22">
                  <c:v>5266042</c:v>
                </c:pt>
                <c:pt idx="23">
                  <c:v>2813636</c:v>
                </c:pt>
                <c:pt idx="24">
                  <c:v>24259045</c:v>
                </c:pt>
                <c:pt idx="25">
                  <c:v>57321728</c:v>
                </c:pt>
                <c:pt idx="26">
                  <c:v>3459370</c:v>
                </c:pt>
                <c:pt idx="27">
                  <c:v>1146175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19-4755-865B-2A34AFB513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'Total presentación'!$A$7:$A$34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'Total presentación'!$D$7:$D$34</c:f>
              <c:numCache>
                <c:formatCode>#,##0</c:formatCode>
                <c:ptCount val="28"/>
                <c:pt idx="0">
                  <c:v>10474548</c:v>
                </c:pt>
                <c:pt idx="1">
                  <c:v>2410039</c:v>
                </c:pt>
                <c:pt idx="2">
                  <c:v>4184784</c:v>
                </c:pt>
                <c:pt idx="3">
                  <c:v>3507913</c:v>
                </c:pt>
                <c:pt idx="4">
                  <c:v>75466095</c:v>
                </c:pt>
                <c:pt idx="5">
                  <c:v>4125329</c:v>
                </c:pt>
                <c:pt idx="6">
                  <c:v>11924227</c:v>
                </c:pt>
                <c:pt idx="7">
                  <c:v>52614076</c:v>
                </c:pt>
                <c:pt idx="8">
                  <c:v>24253217</c:v>
                </c:pt>
                <c:pt idx="9">
                  <c:v>27131820</c:v>
                </c:pt>
                <c:pt idx="10">
                  <c:v>16429957</c:v>
                </c:pt>
                <c:pt idx="11">
                  <c:v>924479</c:v>
                </c:pt>
                <c:pt idx="12">
                  <c:v>8842547</c:v>
                </c:pt>
                <c:pt idx="13">
                  <c:v>14204783</c:v>
                </c:pt>
                <c:pt idx="14">
                  <c:v>23295529</c:v>
                </c:pt>
                <c:pt idx="15">
                  <c:v>19455736</c:v>
                </c:pt>
                <c:pt idx="16">
                  <c:v>3833704</c:v>
                </c:pt>
                <c:pt idx="17">
                  <c:v>1537294</c:v>
                </c:pt>
                <c:pt idx="18">
                  <c:v>439750</c:v>
                </c:pt>
                <c:pt idx="19">
                  <c:v>1638686</c:v>
                </c:pt>
                <c:pt idx="20">
                  <c:v>2446887</c:v>
                </c:pt>
                <c:pt idx="21">
                  <c:v>8544262</c:v>
                </c:pt>
                <c:pt idx="22">
                  <c:v>4679314</c:v>
                </c:pt>
                <c:pt idx="23">
                  <c:v>2781367</c:v>
                </c:pt>
                <c:pt idx="24">
                  <c:v>22771934</c:v>
                </c:pt>
                <c:pt idx="25">
                  <c:v>61550624</c:v>
                </c:pt>
                <c:pt idx="26">
                  <c:v>3365969</c:v>
                </c:pt>
                <c:pt idx="27">
                  <c:v>1140748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419-4755-865B-2A34AFB513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3956472"/>
        <c:axId val="12189543"/>
      </c:barChart>
      <c:catAx>
        <c:axId val="1395647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2189543"/>
        <c:crosses val="autoZero"/>
        <c:auto val="1"/>
        <c:lblAlgn val="ctr"/>
        <c:lblOffset val="100"/>
        <c:noMultiLvlLbl val="0"/>
      </c:catAx>
      <c:valAx>
        <c:axId val="1218954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395647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Líquidos!$E$7:$E$34</c:f>
              <c:numCache>
                <c:formatCode>#,##0</c:formatCode>
                <c:ptCount val="28"/>
                <c:pt idx="0">
                  <c:v>5716921</c:v>
                </c:pt>
                <c:pt idx="1">
                  <c:v>32032</c:v>
                </c:pt>
                <c:pt idx="2">
                  <c:v>15227</c:v>
                </c:pt>
                <c:pt idx="3">
                  <c:v>526843</c:v>
                </c:pt>
                <c:pt idx="4">
                  <c:v>19710205</c:v>
                </c:pt>
                <c:pt idx="5">
                  <c:v>1118813</c:v>
                </c:pt>
                <c:pt idx="6">
                  <c:v>1198631</c:v>
                </c:pt>
                <c:pt idx="7">
                  <c:v>9496404</c:v>
                </c:pt>
                <c:pt idx="8">
                  <c:v>15564461</c:v>
                </c:pt>
                <c:pt idx="9">
                  <c:v>20483799</c:v>
                </c:pt>
                <c:pt idx="10">
                  <c:v>7018077</c:v>
                </c:pt>
                <c:pt idx="11">
                  <c:v>478716</c:v>
                </c:pt>
                <c:pt idx="12">
                  <c:v>2807285</c:v>
                </c:pt>
                <c:pt idx="13">
                  <c:v>877249</c:v>
                </c:pt>
                <c:pt idx="14">
                  <c:v>17130088</c:v>
                </c:pt>
                <c:pt idx="15">
                  <c:v>5236166</c:v>
                </c:pt>
                <c:pt idx="16">
                  <c:v>87394</c:v>
                </c:pt>
                <c:pt idx="17">
                  <c:v>0</c:v>
                </c:pt>
                <c:pt idx="18">
                  <c:v>50139</c:v>
                </c:pt>
                <c:pt idx="19">
                  <c:v>952042</c:v>
                </c:pt>
                <c:pt idx="20">
                  <c:v>0</c:v>
                </c:pt>
                <c:pt idx="21">
                  <c:v>3178554</c:v>
                </c:pt>
                <c:pt idx="22">
                  <c:v>160435</c:v>
                </c:pt>
                <c:pt idx="23">
                  <c:v>319075</c:v>
                </c:pt>
                <c:pt idx="24">
                  <c:v>15114655</c:v>
                </c:pt>
                <c:pt idx="25">
                  <c:v>4017971</c:v>
                </c:pt>
                <c:pt idx="26">
                  <c:v>28077</c:v>
                </c:pt>
                <c:pt idx="27">
                  <c:v>216480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32-4C19-B9CE-87D70C8FD9E3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Líquidos!$A$7:$A$34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Líquidos!$D$7:$D$34</c:f>
              <c:numCache>
                <c:formatCode>#,##0</c:formatCode>
                <c:ptCount val="28"/>
                <c:pt idx="0">
                  <c:v>6317084</c:v>
                </c:pt>
                <c:pt idx="1">
                  <c:v>19007</c:v>
                </c:pt>
                <c:pt idx="2">
                  <c:v>72923</c:v>
                </c:pt>
                <c:pt idx="3">
                  <c:v>495960</c:v>
                </c:pt>
                <c:pt idx="4">
                  <c:v>20850821</c:v>
                </c:pt>
                <c:pt idx="5">
                  <c:v>1168972</c:v>
                </c:pt>
                <c:pt idx="6">
                  <c:v>1172437</c:v>
                </c:pt>
                <c:pt idx="7">
                  <c:v>11280369</c:v>
                </c:pt>
                <c:pt idx="8">
                  <c:v>14896313</c:v>
                </c:pt>
                <c:pt idx="9">
                  <c:v>21210480</c:v>
                </c:pt>
                <c:pt idx="10">
                  <c:v>7611755</c:v>
                </c:pt>
                <c:pt idx="11">
                  <c:v>483494</c:v>
                </c:pt>
                <c:pt idx="12">
                  <c:v>2676215</c:v>
                </c:pt>
                <c:pt idx="13">
                  <c:v>620157</c:v>
                </c:pt>
                <c:pt idx="14">
                  <c:v>18508363</c:v>
                </c:pt>
                <c:pt idx="15">
                  <c:v>6066602</c:v>
                </c:pt>
                <c:pt idx="16">
                  <c:v>83302</c:v>
                </c:pt>
                <c:pt idx="17">
                  <c:v>2</c:v>
                </c:pt>
                <c:pt idx="18">
                  <c:v>48485</c:v>
                </c:pt>
                <c:pt idx="19">
                  <c:v>1018924</c:v>
                </c:pt>
                <c:pt idx="20">
                  <c:v>0</c:v>
                </c:pt>
                <c:pt idx="21">
                  <c:v>2639467</c:v>
                </c:pt>
                <c:pt idx="22">
                  <c:v>194997</c:v>
                </c:pt>
                <c:pt idx="23">
                  <c:v>311135</c:v>
                </c:pt>
                <c:pt idx="24">
                  <c:v>14199294</c:v>
                </c:pt>
                <c:pt idx="25">
                  <c:v>4337704</c:v>
                </c:pt>
                <c:pt idx="26">
                  <c:v>19619</c:v>
                </c:pt>
                <c:pt idx="27">
                  <c:v>237474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532-4C19-B9CE-87D70C8FD9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7477700"/>
        <c:axId val="59715078"/>
      </c:barChart>
      <c:catAx>
        <c:axId val="2747770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9715078"/>
        <c:crosses val="autoZero"/>
        <c:auto val="1"/>
        <c:lblAlgn val="ctr"/>
        <c:lblOffset val="100"/>
        <c:noMultiLvlLbl val="0"/>
      </c:catAx>
      <c:valAx>
        <c:axId val="5971507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747770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Sólidos!$E$7:$E$34</c:f>
              <c:numCache>
                <c:formatCode>#,##0</c:formatCode>
                <c:ptCount val="28"/>
                <c:pt idx="0">
                  <c:v>4245268</c:v>
                </c:pt>
                <c:pt idx="1">
                  <c:v>1390209</c:v>
                </c:pt>
                <c:pt idx="2">
                  <c:v>3064053</c:v>
                </c:pt>
                <c:pt idx="3">
                  <c:v>2154717</c:v>
                </c:pt>
                <c:pt idx="4">
                  <c:v>350655</c:v>
                </c:pt>
                <c:pt idx="5">
                  <c:v>1678716</c:v>
                </c:pt>
                <c:pt idx="6">
                  <c:v>300283</c:v>
                </c:pt>
                <c:pt idx="7">
                  <c:v>3647251</c:v>
                </c:pt>
                <c:pt idx="8">
                  <c:v>3046263</c:v>
                </c:pt>
                <c:pt idx="9">
                  <c:v>6265503</c:v>
                </c:pt>
                <c:pt idx="10">
                  <c:v>5064811</c:v>
                </c:pt>
                <c:pt idx="11">
                  <c:v>6176</c:v>
                </c:pt>
                <c:pt idx="12">
                  <c:v>2865059</c:v>
                </c:pt>
                <c:pt idx="13">
                  <c:v>12916122</c:v>
                </c:pt>
                <c:pt idx="14">
                  <c:v>4188534</c:v>
                </c:pt>
                <c:pt idx="15">
                  <c:v>285424</c:v>
                </c:pt>
                <c:pt idx="16">
                  <c:v>1044089</c:v>
                </c:pt>
                <c:pt idx="17">
                  <c:v>832894</c:v>
                </c:pt>
                <c:pt idx="18">
                  <c:v>10451</c:v>
                </c:pt>
                <c:pt idx="19">
                  <c:v>522921</c:v>
                </c:pt>
                <c:pt idx="20">
                  <c:v>760358</c:v>
                </c:pt>
                <c:pt idx="21">
                  <c:v>277252</c:v>
                </c:pt>
                <c:pt idx="22">
                  <c:v>2948832</c:v>
                </c:pt>
                <c:pt idx="23">
                  <c:v>1352950</c:v>
                </c:pt>
                <c:pt idx="24">
                  <c:v>7826583</c:v>
                </c:pt>
                <c:pt idx="25">
                  <c:v>1783358</c:v>
                </c:pt>
                <c:pt idx="26">
                  <c:v>245227</c:v>
                </c:pt>
                <c:pt idx="27">
                  <c:v>410870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C1-42E3-ACB5-3B07B6FB803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Sólidos!$A$7:$A$34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Sólidos!$D$7:$D$34</c:f>
              <c:numCache>
                <c:formatCode>#,##0</c:formatCode>
                <c:ptCount val="28"/>
                <c:pt idx="0">
                  <c:v>3395897</c:v>
                </c:pt>
                <c:pt idx="1">
                  <c:v>1234827</c:v>
                </c:pt>
                <c:pt idx="2">
                  <c:v>2950517</c:v>
                </c:pt>
                <c:pt idx="3">
                  <c:v>2223941</c:v>
                </c:pt>
                <c:pt idx="4">
                  <c:v>1252419</c:v>
                </c:pt>
                <c:pt idx="5">
                  <c:v>1256713</c:v>
                </c:pt>
                <c:pt idx="6">
                  <c:v>293042</c:v>
                </c:pt>
                <c:pt idx="7">
                  <c:v>3263782</c:v>
                </c:pt>
                <c:pt idx="8">
                  <c:v>2787638</c:v>
                </c:pt>
                <c:pt idx="9">
                  <c:v>5111803</c:v>
                </c:pt>
                <c:pt idx="10">
                  <c:v>7633377</c:v>
                </c:pt>
                <c:pt idx="11">
                  <c:v>4456</c:v>
                </c:pt>
                <c:pt idx="12">
                  <c:v>5451025</c:v>
                </c:pt>
                <c:pt idx="13">
                  <c:v>12656090</c:v>
                </c:pt>
                <c:pt idx="14">
                  <c:v>3820551</c:v>
                </c:pt>
                <c:pt idx="15">
                  <c:v>280448</c:v>
                </c:pt>
                <c:pt idx="16">
                  <c:v>1079546</c:v>
                </c:pt>
                <c:pt idx="17">
                  <c:v>705855</c:v>
                </c:pt>
                <c:pt idx="18">
                  <c:v>23419</c:v>
                </c:pt>
                <c:pt idx="19">
                  <c:v>514605</c:v>
                </c:pt>
                <c:pt idx="20">
                  <c:v>657112</c:v>
                </c:pt>
                <c:pt idx="21">
                  <c:v>315727</c:v>
                </c:pt>
                <c:pt idx="22">
                  <c:v>2388885</c:v>
                </c:pt>
                <c:pt idx="23">
                  <c:v>1270512</c:v>
                </c:pt>
                <c:pt idx="24">
                  <c:v>6605659</c:v>
                </c:pt>
                <c:pt idx="25">
                  <c:v>1698558</c:v>
                </c:pt>
                <c:pt idx="26">
                  <c:v>238683</c:v>
                </c:pt>
                <c:pt idx="27">
                  <c:v>294533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1C1-42E3-ACB5-3B07B6FB80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2682018"/>
        <c:axId val="28779576"/>
      </c:barChart>
      <c:catAx>
        <c:axId val="42682018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8779576"/>
        <c:crosses val="autoZero"/>
        <c:auto val="1"/>
        <c:lblAlgn val="ctr"/>
        <c:lblOffset val="100"/>
        <c:noMultiLvlLbl val="0"/>
      </c:catAx>
      <c:valAx>
        <c:axId val="2877957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2682018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general'!$E$7:$E$34</c:f>
              <c:numCache>
                <c:formatCode>#,##0</c:formatCode>
                <c:ptCount val="28"/>
                <c:pt idx="0">
                  <c:v>464565</c:v>
                </c:pt>
                <c:pt idx="1">
                  <c:v>990025</c:v>
                </c:pt>
                <c:pt idx="2">
                  <c:v>907318</c:v>
                </c:pt>
                <c:pt idx="3">
                  <c:v>895531</c:v>
                </c:pt>
                <c:pt idx="4">
                  <c:v>52697836</c:v>
                </c:pt>
                <c:pt idx="5">
                  <c:v>1574111</c:v>
                </c:pt>
                <c:pt idx="6">
                  <c:v>11004927</c:v>
                </c:pt>
                <c:pt idx="7">
                  <c:v>33506713</c:v>
                </c:pt>
                <c:pt idx="8">
                  <c:v>6388598</c:v>
                </c:pt>
                <c:pt idx="9">
                  <c:v>782140</c:v>
                </c:pt>
                <c:pt idx="10">
                  <c:v>897456</c:v>
                </c:pt>
                <c:pt idx="11">
                  <c:v>392936</c:v>
                </c:pt>
                <c:pt idx="12">
                  <c:v>802335</c:v>
                </c:pt>
                <c:pt idx="13">
                  <c:v>1204138</c:v>
                </c:pt>
                <c:pt idx="14">
                  <c:v>1051703</c:v>
                </c:pt>
                <c:pt idx="15">
                  <c:v>13859864</c:v>
                </c:pt>
                <c:pt idx="16">
                  <c:v>703132</c:v>
                </c:pt>
                <c:pt idx="17">
                  <c:v>792222</c:v>
                </c:pt>
                <c:pt idx="18">
                  <c:v>334749</c:v>
                </c:pt>
                <c:pt idx="19">
                  <c:v>414766</c:v>
                </c:pt>
                <c:pt idx="20">
                  <c:v>1823257</c:v>
                </c:pt>
                <c:pt idx="21">
                  <c:v>6118255</c:v>
                </c:pt>
                <c:pt idx="22">
                  <c:v>2156775</c:v>
                </c:pt>
                <c:pt idx="23">
                  <c:v>1141611</c:v>
                </c:pt>
                <c:pt idx="24">
                  <c:v>1317807</c:v>
                </c:pt>
                <c:pt idx="25">
                  <c:v>51520399</c:v>
                </c:pt>
                <c:pt idx="26">
                  <c:v>3186066</c:v>
                </c:pt>
                <c:pt idx="27">
                  <c:v>518825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92-4C4C-9BEB-C715C2B1A4C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 general'!$A$7:$A$34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 general'!$D$7:$D$34</c:f>
              <c:numCache>
                <c:formatCode>#,##0</c:formatCode>
                <c:ptCount val="28"/>
                <c:pt idx="0">
                  <c:v>761567</c:v>
                </c:pt>
                <c:pt idx="1">
                  <c:v>1156205</c:v>
                </c:pt>
                <c:pt idx="2">
                  <c:v>1161344</c:v>
                </c:pt>
                <c:pt idx="3">
                  <c:v>788012</c:v>
                </c:pt>
                <c:pt idx="4">
                  <c:v>53362855</c:v>
                </c:pt>
                <c:pt idx="5">
                  <c:v>1699644</c:v>
                </c:pt>
                <c:pt idx="6">
                  <c:v>10458748</c:v>
                </c:pt>
                <c:pt idx="7">
                  <c:v>38069925</c:v>
                </c:pt>
                <c:pt idx="8">
                  <c:v>6569266</c:v>
                </c:pt>
                <c:pt idx="9">
                  <c:v>809537</c:v>
                </c:pt>
                <c:pt idx="10">
                  <c:v>1184825</c:v>
                </c:pt>
                <c:pt idx="11">
                  <c:v>436529</c:v>
                </c:pt>
                <c:pt idx="12">
                  <c:v>715307</c:v>
                </c:pt>
                <c:pt idx="13">
                  <c:v>928536</c:v>
                </c:pt>
                <c:pt idx="14">
                  <c:v>966615</c:v>
                </c:pt>
                <c:pt idx="15">
                  <c:v>13108686</c:v>
                </c:pt>
                <c:pt idx="16">
                  <c:v>2670856</c:v>
                </c:pt>
                <c:pt idx="17">
                  <c:v>831437</c:v>
                </c:pt>
                <c:pt idx="18">
                  <c:v>367846</c:v>
                </c:pt>
                <c:pt idx="19">
                  <c:v>105157</c:v>
                </c:pt>
                <c:pt idx="20">
                  <c:v>1789775</c:v>
                </c:pt>
                <c:pt idx="21">
                  <c:v>5589068</c:v>
                </c:pt>
                <c:pt idx="22">
                  <c:v>2095432</c:v>
                </c:pt>
                <c:pt idx="23">
                  <c:v>1199720</c:v>
                </c:pt>
                <c:pt idx="24">
                  <c:v>1966981</c:v>
                </c:pt>
                <c:pt idx="25">
                  <c:v>55514362</c:v>
                </c:pt>
                <c:pt idx="26">
                  <c:v>3107667</c:v>
                </c:pt>
                <c:pt idx="27">
                  <c:v>608741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92-4C4C-9BEB-C715C2B1A4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0041613"/>
        <c:axId val="37356665"/>
      </c:barChart>
      <c:catAx>
        <c:axId val="4004161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356665"/>
        <c:crosses val="autoZero"/>
        <c:auto val="1"/>
        <c:lblAlgn val="ctr"/>
        <c:lblOffset val="100"/>
        <c:noMultiLvlLbl val="0"/>
      </c:catAx>
      <c:valAx>
        <c:axId val="3735666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04161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contenedores'!$E$7:$E$34</c:f>
              <c:numCache>
                <c:formatCode>#,##0</c:formatCode>
                <c:ptCount val="28"/>
                <c:pt idx="0">
                  <c:v>109</c:v>
                </c:pt>
                <c:pt idx="1">
                  <c:v>832883</c:v>
                </c:pt>
                <c:pt idx="2">
                  <c:v>149725</c:v>
                </c:pt>
                <c:pt idx="3">
                  <c:v>9</c:v>
                </c:pt>
                <c:pt idx="4">
                  <c:v>42462716</c:v>
                </c:pt>
                <c:pt idx="5">
                  <c:v>1104246</c:v>
                </c:pt>
                <c:pt idx="6">
                  <c:v>267566</c:v>
                </c:pt>
                <c:pt idx="7">
                  <c:v>24897988</c:v>
                </c:pt>
                <c:pt idx="8">
                  <c:v>3983745</c:v>
                </c:pt>
                <c:pt idx="9">
                  <c:v>508456</c:v>
                </c:pt>
                <c:pt idx="10">
                  <c:v>832909</c:v>
                </c:pt>
                <c:pt idx="11">
                  <c:v>49272</c:v>
                </c:pt>
                <c:pt idx="12">
                  <c:v>276781</c:v>
                </c:pt>
                <c:pt idx="13">
                  <c:v>617629</c:v>
                </c:pt>
                <c:pt idx="14">
                  <c:v>456071</c:v>
                </c:pt>
                <c:pt idx="15">
                  <c:v>10273004</c:v>
                </c:pt>
                <c:pt idx="16">
                  <c:v>235817</c:v>
                </c:pt>
                <c:pt idx="17">
                  <c:v>375927</c:v>
                </c:pt>
                <c:pt idx="18">
                  <c:v>35961</c:v>
                </c:pt>
                <c:pt idx="19">
                  <c:v>3830</c:v>
                </c:pt>
                <c:pt idx="20">
                  <c:v>0</c:v>
                </c:pt>
                <c:pt idx="21">
                  <c:v>2957808</c:v>
                </c:pt>
                <c:pt idx="22">
                  <c:v>374666</c:v>
                </c:pt>
                <c:pt idx="23">
                  <c:v>763006</c:v>
                </c:pt>
                <c:pt idx="24">
                  <c:v>225236</c:v>
                </c:pt>
                <c:pt idx="25">
                  <c:v>39917780</c:v>
                </c:pt>
                <c:pt idx="26">
                  <c:v>1932520</c:v>
                </c:pt>
                <c:pt idx="27">
                  <c:v>177067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BB-4B86-86C5-25CE0FDF229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contenedores'!$A$7:$A$34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contenedores'!$D$7:$D$34</c:f>
              <c:numCache>
                <c:formatCode>#,##0</c:formatCode>
                <c:ptCount val="28"/>
                <c:pt idx="0">
                  <c:v>99</c:v>
                </c:pt>
                <c:pt idx="1">
                  <c:v>1038088</c:v>
                </c:pt>
                <c:pt idx="2">
                  <c:v>312991</c:v>
                </c:pt>
                <c:pt idx="3">
                  <c:v>0</c:v>
                </c:pt>
                <c:pt idx="4">
                  <c:v>42393366</c:v>
                </c:pt>
                <c:pt idx="5">
                  <c:v>1231636</c:v>
                </c:pt>
                <c:pt idx="6">
                  <c:v>288369</c:v>
                </c:pt>
                <c:pt idx="7">
                  <c:v>29415749</c:v>
                </c:pt>
                <c:pt idx="8">
                  <c:v>4066599</c:v>
                </c:pt>
                <c:pt idx="9">
                  <c:v>510197</c:v>
                </c:pt>
                <c:pt idx="10">
                  <c:v>1091558</c:v>
                </c:pt>
                <c:pt idx="11">
                  <c:v>50680</c:v>
                </c:pt>
                <c:pt idx="12">
                  <c:v>270596</c:v>
                </c:pt>
                <c:pt idx="13">
                  <c:v>474163</c:v>
                </c:pt>
                <c:pt idx="14">
                  <c:v>432372</c:v>
                </c:pt>
                <c:pt idx="15">
                  <c:v>9587267</c:v>
                </c:pt>
                <c:pt idx="16">
                  <c:v>2333712</c:v>
                </c:pt>
                <c:pt idx="17">
                  <c:v>404998</c:v>
                </c:pt>
                <c:pt idx="18">
                  <c:v>30415</c:v>
                </c:pt>
                <c:pt idx="19">
                  <c:v>0</c:v>
                </c:pt>
                <c:pt idx="20">
                  <c:v>0</c:v>
                </c:pt>
                <c:pt idx="21">
                  <c:v>2757160</c:v>
                </c:pt>
                <c:pt idx="22">
                  <c:v>268005</c:v>
                </c:pt>
                <c:pt idx="23">
                  <c:v>740876</c:v>
                </c:pt>
                <c:pt idx="24">
                  <c:v>669537</c:v>
                </c:pt>
                <c:pt idx="25">
                  <c:v>44249858</c:v>
                </c:pt>
                <c:pt idx="26">
                  <c:v>1988986</c:v>
                </c:pt>
                <c:pt idx="27">
                  <c:v>219273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9BB-4B86-86C5-25CE0FDF2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4233415"/>
        <c:axId val="58527688"/>
      </c:barChart>
      <c:catAx>
        <c:axId val="64233415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8527688"/>
        <c:crosses val="autoZero"/>
        <c:auto val="1"/>
        <c:lblAlgn val="ctr"/>
        <c:lblOffset val="100"/>
        <c:noMultiLvlLbl val="0"/>
      </c:catAx>
      <c:valAx>
        <c:axId val="5852768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4233415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Pesca!$E$7:$E$34</c:f>
              <c:numCache>
                <c:formatCode>#,##0</c:formatCode>
                <c:ptCount val="28"/>
                <c:pt idx="0">
                  <c:v>22565.06</c:v>
                </c:pt>
                <c:pt idx="1">
                  <c:v>0</c:v>
                </c:pt>
                <c:pt idx="2">
                  <c:v>2663.8670000000002</c:v>
                </c:pt>
                <c:pt idx="3">
                  <c:v>6286.7040000000025</c:v>
                </c:pt>
                <c:pt idx="4">
                  <c:v>621.78099999999995</c:v>
                </c:pt>
                <c:pt idx="5">
                  <c:v>9446.5229999999974</c:v>
                </c:pt>
                <c:pt idx="6">
                  <c:v>1166.9169999999999</c:v>
                </c:pt>
                <c:pt idx="7">
                  <c:v>1324.2449999999999</c:v>
                </c:pt>
                <c:pt idx="8">
                  <c:v>0</c:v>
                </c:pt>
                <c:pt idx="9">
                  <c:v>178.89500000000001</c:v>
                </c:pt>
                <c:pt idx="10">
                  <c:v>1826.193</c:v>
                </c:pt>
                <c:pt idx="11">
                  <c:v>0</c:v>
                </c:pt>
                <c:pt idx="12">
                  <c:v>136.965</c:v>
                </c:pt>
                <c:pt idx="13">
                  <c:v>7106.8079999999991</c:v>
                </c:pt>
                <c:pt idx="14">
                  <c:v>129.31</c:v>
                </c:pt>
                <c:pt idx="15">
                  <c:v>623.14800000000002</c:v>
                </c:pt>
                <c:pt idx="16">
                  <c:v>119.224</c:v>
                </c:pt>
                <c:pt idx="17">
                  <c:v>1999.377</c:v>
                </c:pt>
                <c:pt idx="18">
                  <c:v>0</c:v>
                </c:pt>
                <c:pt idx="19">
                  <c:v>610.78499999999997</c:v>
                </c:pt>
                <c:pt idx="20">
                  <c:v>15331.023999999999</c:v>
                </c:pt>
                <c:pt idx="21">
                  <c:v>2590.3980000000001</c:v>
                </c:pt>
                <c:pt idx="22">
                  <c:v>3562.3709999999992</c:v>
                </c:pt>
                <c:pt idx="23">
                  <c:v>0</c:v>
                </c:pt>
                <c:pt idx="24">
                  <c:v>1481.6420000000001</c:v>
                </c:pt>
                <c:pt idx="25">
                  <c:v>877.53499999999974</c:v>
                </c:pt>
                <c:pt idx="26">
                  <c:v>24143.167000000001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06-4191-A40C-292979D56C7D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Pesca!$A$7:$A$34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Pesca!$D$7:$D$34</c:f>
              <c:numCache>
                <c:formatCode>#,##0</c:formatCode>
                <c:ptCount val="28"/>
                <c:pt idx="0">
                  <c:v>19072.755000000001</c:v>
                </c:pt>
                <c:pt idx="1">
                  <c:v>377.81</c:v>
                </c:pt>
                <c:pt idx="2">
                  <c:v>2481.4929999999999</c:v>
                </c:pt>
                <c:pt idx="3">
                  <c:v>12247.364</c:v>
                </c:pt>
                <c:pt idx="4">
                  <c:v>638.98</c:v>
                </c:pt>
                <c:pt idx="5">
                  <c:v>10180.665999999999</c:v>
                </c:pt>
                <c:pt idx="6">
                  <c:v>1451.547</c:v>
                </c:pt>
                <c:pt idx="7">
                  <c:v>2703.6149999999989</c:v>
                </c:pt>
                <c:pt idx="8">
                  <c:v>0</c:v>
                </c:pt>
                <c:pt idx="9">
                  <c:v>297.32900000000012</c:v>
                </c:pt>
                <c:pt idx="10">
                  <c:v>2067.4639999999999</c:v>
                </c:pt>
                <c:pt idx="11">
                  <c:v>0.9</c:v>
                </c:pt>
                <c:pt idx="12">
                  <c:v>153.25299999999999</c:v>
                </c:pt>
                <c:pt idx="13">
                  <c:v>7632.9710000000014</c:v>
                </c:pt>
                <c:pt idx="14">
                  <c:v>133.69499999999999</c:v>
                </c:pt>
                <c:pt idx="15">
                  <c:v>1038.4480000000001</c:v>
                </c:pt>
                <c:pt idx="16">
                  <c:v>205.375</c:v>
                </c:pt>
                <c:pt idx="17">
                  <c:v>1874.047</c:v>
                </c:pt>
                <c:pt idx="18">
                  <c:v>0</c:v>
                </c:pt>
                <c:pt idx="19">
                  <c:v>716.35799999999995</c:v>
                </c:pt>
                <c:pt idx="20">
                  <c:v>14449.248</c:v>
                </c:pt>
                <c:pt idx="21">
                  <c:v>2050.1280000000002</c:v>
                </c:pt>
                <c:pt idx="22">
                  <c:v>4930.0280000000002</c:v>
                </c:pt>
                <c:pt idx="23">
                  <c:v>0</c:v>
                </c:pt>
                <c:pt idx="24">
                  <c:v>1745.32</c:v>
                </c:pt>
                <c:pt idx="25">
                  <c:v>628.74200000000008</c:v>
                </c:pt>
                <c:pt idx="26">
                  <c:v>25259.085999999999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06-4191-A40C-292979D56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4662802"/>
        <c:axId val="39159094"/>
      </c:barChart>
      <c:catAx>
        <c:axId val="44662802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9159094"/>
        <c:crosses val="autoZero"/>
        <c:auto val="1"/>
        <c:lblAlgn val="ctr"/>
        <c:lblOffset val="100"/>
        <c:noMultiLvlLbl val="0"/>
      </c:catAx>
      <c:valAx>
        <c:axId val="3915909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4662802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Avituallamiento!$E$7:$E$34</c:f>
              <c:numCache>
                <c:formatCode>#,##0</c:formatCode>
                <c:ptCount val="28"/>
                <c:pt idx="0">
                  <c:v>45290</c:v>
                </c:pt>
                <c:pt idx="1">
                  <c:v>22226</c:v>
                </c:pt>
                <c:pt idx="2">
                  <c:v>74491</c:v>
                </c:pt>
                <c:pt idx="3">
                  <c:v>39395</c:v>
                </c:pt>
                <c:pt idx="4">
                  <c:v>2779724</c:v>
                </c:pt>
                <c:pt idx="5">
                  <c:v>86482</c:v>
                </c:pt>
                <c:pt idx="6">
                  <c:v>113754</c:v>
                </c:pt>
                <c:pt idx="7">
                  <c:v>1174222</c:v>
                </c:pt>
                <c:pt idx="8">
                  <c:v>100505</c:v>
                </c:pt>
                <c:pt idx="9">
                  <c:v>197201</c:v>
                </c:pt>
                <c:pt idx="10">
                  <c:v>22354</c:v>
                </c:pt>
                <c:pt idx="11">
                  <c:v>473738</c:v>
                </c:pt>
                <c:pt idx="12">
                  <c:v>11114</c:v>
                </c:pt>
                <c:pt idx="13">
                  <c:v>11065</c:v>
                </c:pt>
                <c:pt idx="14">
                  <c:v>129743</c:v>
                </c:pt>
                <c:pt idx="15">
                  <c:v>1714057</c:v>
                </c:pt>
                <c:pt idx="16">
                  <c:v>63673</c:v>
                </c:pt>
                <c:pt idx="17">
                  <c:v>18569</c:v>
                </c:pt>
                <c:pt idx="18">
                  <c:v>2461</c:v>
                </c:pt>
                <c:pt idx="19">
                  <c:v>21063</c:v>
                </c:pt>
                <c:pt idx="20">
                  <c:v>19128</c:v>
                </c:pt>
                <c:pt idx="21">
                  <c:v>483609</c:v>
                </c:pt>
                <c:pt idx="22">
                  <c:v>35164</c:v>
                </c:pt>
                <c:pt idx="23">
                  <c:v>23217</c:v>
                </c:pt>
                <c:pt idx="24">
                  <c:v>83243</c:v>
                </c:pt>
                <c:pt idx="25">
                  <c:v>320835</c:v>
                </c:pt>
                <c:pt idx="26">
                  <c:v>48252</c:v>
                </c:pt>
                <c:pt idx="27">
                  <c:v>5983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08-4374-9DF4-3EB6F12B69B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Avituallamiento!$A$7:$A$34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Avituallamiento!$D$7:$D$34</c:f>
              <c:numCache>
                <c:formatCode>#,##0</c:formatCode>
                <c:ptCount val="28"/>
                <c:pt idx="0">
                  <c:v>42526</c:v>
                </c:pt>
                <c:pt idx="1">
                  <c:v>15702</c:v>
                </c:pt>
                <c:pt idx="2">
                  <c:v>61277</c:v>
                </c:pt>
                <c:pt idx="3">
                  <c:v>44028</c:v>
                </c:pt>
                <c:pt idx="4">
                  <c:v>3057529</c:v>
                </c:pt>
                <c:pt idx="5">
                  <c:v>121251</c:v>
                </c:pt>
                <c:pt idx="6">
                  <c:v>64750</c:v>
                </c:pt>
                <c:pt idx="7">
                  <c:v>1433028</c:v>
                </c:pt>
                <c:pt idx="8">
                  <c:v>92074</c:v>
                </c:pt>
                <c:pt idx="9">
                  <c:v>133370</c:v>
                </c:pt>
                <c:pt idx="10">
                  <c:v>25853</c:v>
                </c:pt>
                <c:pt idx="11">
                  <c:v>511865</c:v>
                </c:pt>
                <c:pt idx="12">
                  <c:v>9997</c:v>
                </c:pt>
                <c:pt idx="13">
                  <c:v>20901</c:v>
                </c:pt>
                <c:pt idx="14">
                  <c:v>132960</c:v>
                </c:pt>
                <c:pt idx="15">
                  <c:v>1921583</c:v>
                </c:pt>
                <c:pt idx="16">
                  <c:v>51591</c:v>
                </c:pt>
                <c:pt idx="17">
                  <c:v>28797</c:v>
                </c:pt>
                <c:pt idx="18">
                  <c:v>3590</c:v>
                </c:pt>
                <c:pt idx="19">
                  <c:v>14091</c:v>
                </c:pt>
                <c:pt idx="20">
                  <c:v>18503</c:v>
                </c:pt>
                <c:pt idx="21">
                  <c:v>413018</c:v>
                </c:pt>
                <c:pt idx="22">
                  <c:v>25968</c:v>
                </c:pt>
                <c:pt idx="23">
                  <c:v>25446</c:v>
                </c:pt>
                <c:pt idx="24">
                  <c:v>83306</c:v>
                </c:pt>
                <c:pt idx="25">
                  <c:v>298841</c:v>
                </c:pt>
                <c:pt idx="26">
                  <c:v>91128</c:v>
                </c:pt>
                <c:pt idx="27">
                  <c:v>5826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808-4374-9DF4-3EB6F12B69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8003518"/>
        <c:axId val="39188448"/>
      </c:barChart>
      <c:catAx>
        <c:axId val="18003518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9188448"/>
        <c:crosses val="autoZero"/>
        <c:auto val="1"/>
        <c:lblAlgn val="ctr"/>
        <c:lblOffset val="100"/>
        <c:noMultiLvlLbl val="0"/>
      </c:catAx>
      <c:valAx>
        <c:axId val="3918844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8003518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combustibles'!$E$7:$E$34</c:f>
              <c:numCache>
                <c:formatCode>#,##0</c:formatCode>
                <c:ptCount val="28"/>
                <c:pt idx="0">
                  <c:v>22899</c:v>
                </c:pt>
                <c:pt idx="1">
                  <c:v>1393</c:v>
                </c:pt>
                <c:pt idx="2">
                  <c:v>38458</c:v>
                </c:pt>
                <c:pt idx="3">
                  <c:v>10667</c:v>
                </c:pt>
                <c:pt idx="4">
                  <c:v>2647980</c:v>
                </c:pt>
                <c:pt idx="5">
                  <c:v>18065</c:v>
                </c:pt>
                <c:pt idx="6">
                  <c:v>972</c:v>
                </c:pt>
                <c:pt idx="7">
                  <c:v>962781</c:v>
                </c:pt>
                <c:pt idx="8">
                  <c:v>52808</c:v>
                </c:pt>
                <c:pt idx="9">
                  <c:v>36762</c:v>
                </c:pt>
                <c:pt idx="10">
                  <c:v>0</c:v>
                </c:pt>
                <c:pt idx="11">
                  <c:v>458834</c:v>
                </c:pt>
                <c:pt idx="12">
                  <c:v>6971</c:v>
                </c:pt>
                <c:pt idx="13">
                  <c:v>11065</c:v>
                </c:pt>
                <c:pt idx="14">
                  <c:v>107177</c:v>
                </c:pt>
                <c:pt idx="15">
                  <c:v>1521937</c:v>
                </c:pt>
                <c:pt idx="16">
                  <c:v>26500</c:v>
                </c:pt>
                <c:pt idx="17">
                  <c:v>8433</c:v>
                </c:pt>
                <c:pt idx="18">
                  <c:v>0</c:v>
                </c:pt>
                <c:pt idx="19">
                  <c:v>13852</c:v>
                </c:pt>
                <c:pt idx="20">
                  <c:v>7759</c:v>
                </c:pt>
                <c:pt idx="21">
                  <c:v>446822</c:v>
                </c:pt>
                <c:pt idx="22">
                  <c:v>20140</c:v>
                </c:pt>
                <c:pt idx="23">
                  <c:v>10365</c:v>
                </c:pt>
                <c:pt idx="24">
                  <c:v>26486</c:v>
                </c:pt>
                <c:pt idx="25">
                  <c:v>267279</c:v>
                </c:pt>
                <c:pt idx="26">
                  <c:v>8063</c:v>
                </c:pt>
                <c:pt idx="27">
                  <c:v>2460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3D-420E-94E7-BC7F2EE6DBA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'Avi. combustibles'!$A$7:$A$34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'Avi. combustibles'!$D$7:$D$34</c:f>
              <c:numCache>
                <c:formatCode>#,##0</c:formatCode>
                <c:ptCount val="28"/>
                <c:pt idx="0">
                  <c:v>22866</c:v>
                </c:pt>
                <c:pt idx="1">
                  <c:v>1816</c:v>
                </c:pt>
                <c:pt idx="2">
                  <c:v>31378</c:v>
                </c:pt>
                <c:pt idx="3">
                  <c:v>13089</c:v>
                </c:pt>
                <c:pt idx="4">
                  <c:v>2911303</c:v>
                </c:pt>
                <c:pt idx="5">
                  <c:v>25865</c:v>
                </c:pt>
                <c:pt idx="6">
                  <c:v>1476</c:v>
                </c:pt>
                <c:pt idx="7">
                  <c:v>1236385</c:v>
                </c:pt>
                <c:pt idx="8">
                  <c:v>48803</c:v>
                </c:pt>
                <c:pt idx="9">
                  <c:v>12758</c:v>
                </c:pt>
                <c:pt idx="10">
                  <c:v>0</c:v>
                </c:pt>
                <c:pt idx="11">
                  <c:v>500620</c:v>
                </c:pt>
                <c:pt idx="12">
                  <c:v>6110</c:v>
                </c:pt>
                <c:pt idx="13">
                  <c:v>20901</c:v>
                </c:pt>
                <c:pt idx="14">
                  <c:v>115457</c:v>
                </c:pt>
                <c:pt idx="15">
                  <c:v>1751679</c:v>
                </c:pt>
                <c:pt idx="16">
                  <c:v>19708</c:v>
                </c:pt>
                <c:pt idx="17">
                  <c:v>15679</c:v>
                </c:pt>
                <c:pt idx="18">
                  <c:v>0</c:v>
                </c:pt>
                <c:pt idx="19">
                  <c:v>9116</c:v>
                </c:pt>
                <c:pt idx="20">
                  <c:v>7974</c:v>
                </c:pt>
                <c:pt idx="21">
                  <c:v>339999</c:v>
                </c:pt>
                <c:pt idx="22">
                  <c:v>11284</c:v>
                </c:pt>
                <c:pt idx="23">
                  <c:v>10304</c:v>
                </c:pt>
                <c:pt idx="24">
                  <c:v>41820</c:v>
                </c:pt>
                <c:pt idx="25">
                  <c:v>248205</c:v>
                </c:pt>
                <c:pt idx="26">
                  <c:v>46923</c:v>
                </c:pt>
                <c:pt idx="27">
                  <c:v>1459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3D-420E-94E7-BC7F2EE6DB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3060824"/>
        <c:axId val="40037445"/>
      </c:barChart>
      <c:catAx>
        <c:axId val="6306082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037445"/>
        <c:crosses val="autoZero"/>
        <c:auto val="1"/>
        <c:lblAlgn val="ctr"/>
        <c:lblOffset val="100"/>
        <c:noMultiLvlLbl val="0"/>
      </c:catAx>
      <c:valAx>
        <c:axId val="4003744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306082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interior'!$E$7:$E$34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2793645</c:v>
                </c:pt>
                <c:pt idx="5">
                  <c:v>0</c:v>
                </c:pt>
                <c:pt idx="6">
                  <c:v>4443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96</c:v>
                </c:pt>
                <c:pt idx="13">
                  <c:v>0</c:v>
                </c:pt>
                <c:pt idx="14">
                  <c:v>96211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2998</c:v>
                </c:pt>
                <c:pt idx="20">
                  <c:v>0</c:v>
                </c:pt>
                <c:pt idx="21">
                  <c:v>1304</c:v>
                </c:pt>
                <c:pt idx="22">
                  <c:v>0</c:v>
                </c:pt>
                <c:pt idx="23">
                  <c:v>0</c:v>
                </c:pt>
                <c:pt idx="24">
                  <c:v>37808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AA8-427E-AF61-270FD6A93B3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'Tráfico interior'!$A$7:$A$34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'Tráfico interior'!$D$7:$D$34</c:f>
              <c:numCache>
                <c:formatCode>#,##0</c:formatCode>
                <c:ptCount val="2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2688849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326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75661</c:v>
                </c:pt>
                <c:pt idx="15">
                  <c:v>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1162</c:v>
                </c:pt>
                <c:pt idx="22">
                  <c:v>0</c:v>
                </c:pt>
                <c:pt idx="23">
                  <c:v>0</c:v>
                </c:pt>
                <c:pt idx="24">
                  <c:v>62519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AA8-427E-AF61-270FD6A93B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37052379"/>
        <c:axId val="20469164"/>
      </c:barChart>
      <c:catAx>
        <c:axId val="3705237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0469164"/>
        <c:crosses val="autoZero"/>
        <c:auto val="1"/>
        <c:lblAlgn val="ctr"/>
        <c:lblOffset val="100"/>
        <c:noMultiLvlLbl val="0"/>
      </c:catAx>
      <c:valAx>
        <c:axId val="2046916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7052379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tránsito'!$E$7:$E$34</c:f>
              <c:numCache>
                <c:formatCode>#,##0</c:formatCode>
                <c:ptCount val="28"/>
                <c:pt idx="0">
                  <c:v>1551758</c:v>
                </c:pt>
                <c:pt idx="1">
                  <c:v>15158</c:v>
                </c:pt>
                <c:pt idx="2">
                  <c:v>43</c:v>
                </c:pt>
                <c:pt idx="3">
                  <c:v>33000</c:v>
                </c:pt>
                <c:pt idx="4">
                  <c:v>47455923</c:v>
                </c:pt>
                <c:pt idx="5">
                  <c:v>1299563</c:v>
                </c:pt>
                <c:pt idx="6">
                  <c:v>10446</c:v>
                </c:pt>
                <c:pt idx="7">
                  <c:v>15016019</c:v>
                </c:pt>
                <c:pt idx="8">
                  <c:v>32436</c:v>
                </c:pt>
                <c:pt idx="9">
                  <c:v>788647</c:v>
                </c:pt>
                <c:pt idx="10">
                  <c:v>11413</c:v>
                </c:pt>
                <c:pt idx="11">
                  <c:v>0</c:v>
                </c:pt>
                <c:pt idx="12">
                  <c:v>526383</c:v>
                </c:pt>
                <c:pt idx="13">
                  <c:v>5100350</c:v>
                </c:pt>
                <c:pt idx="14">
                  <c:v>1670279</c:v>
                </c:pt>
                <c:pt idx="15">
                  <c:v>9398398</c:v>
                </c:pt>
                <c:pt idx="16">
                  <c:v>34764</c:v>
                </c:pt>
                <c:pt idx="17">
                  <c:v>1604</c:v>
                </c:pt>
                <c:pt idx="18">
                  <c:v>2990</c:v>
                </c:pt>
                <c:pt idx="19">
                  <c:v>52088</c:v>
                </c:pt>
                <c:pt idx="20">
                  <c:v>9564</c:v>
                </c:pt>
                <c:pt idx="21">
                  <c:v>589129</c:v>
                </c:pt>
                <c:pt idx="22">
                  <c:v>49848</c:v>
                </c:pt>
                <c:pt idx="23">
                  <c:v>102</c:v>
                </c:pt>
                <c:pt idx="24">
                  <c:v>1092806</c:v>
                </c:pt>
                <c:pt idx="25">
                  <c:v>22323768</c:v>
                </c:pt>
                <c:pt idx="26">
                  <c:v>225468</c:v>
                </c:pt>
                <c:pt idx="27">
                  <c:v>244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E8-48A4-B360-C96A9BBF412C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'Mercancías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'Mercancías tránsito'!$D$7:$D$34</c:f>
              <c:numCache>
                <c:formatCode>#,##0</c:formatCode>
                <c:ptCount val="28"/>
                <c:pt idx="0">
                  <c:v>883505</c:v>
                </c:pt>
                <c:pt idx="1">
                  <c:v>17547</c:v>
                </c:pt>
                <c:pt idx="2">
                  <c:v>11314</c:v>
                </c:pt>
                <c:pt idx="3">
                  <c:v>6050</c:v>
                </c:pt>
                <c:pt idx="4">
                  <c:v>47213921</c:v>
                </c:pt>
                <c:pt idx="5">
                  <c:v>1532385</c:v>
                </c:pt>
                <c:pt idx="6">
                  <c:v>16619</c:v>
                </c:pt>
                <c:pt idx="7">
                  <c:v>19860903</c:v>
                </c:pt>
                <c:pt idx="8">
                  <c:v>77475</c:v>
                </c:pt>
                <c:pt idx="9">
                  <c:v>121746</c:v>
                </c:pt>
                <c:pt idx="10">
                  <c:v>24838</c:v>
                </c:pt>
                <c:pt idx="11">
                  <c:v>0</c:v>
                </c:pt>
                <c:pt idx="12">
                  <c:v>514747</c:v>
                </c:pt>
                <c:pt idx="13">
                  <c:v>1508442</c:v>
                </c:pt>
                <c:pt idx="14">
                  <c:v>1697308</c:v>
                </c:pt>
                <c:pt idx="15">
                  <c:v>9341487</c:v>
                </c:pt>
                <c:pt idx="16">
                  <c:v>2114611</c:v>
                </c:pt>
                <c:pt idx="17">
                  <c:v>1098</c:v>
                </c:pt>
                <c:pt idx="18">
                  <c:v>0</c:v>
                </c:pt>
                <c:pt idx="19">
                  <c:v>54375</c:v>
                </c:pt>
                <c:pt idx="20">
                  <c:v>7462</c:v>
                </c:pt>
                <c:pt idx="21">
                  <c:v>452197</c:v>
                </c:pt>
                <c:pt idx="22">
                  <c:v>61815</c:v>
                </c:pt>
                <c:pt idx="23">
                  <c:v>0</c:v>
                </c:pt>
                <c:pt idx="24">
                  <c:v>2274301</c:v>
                </c:pt>
                <c:pt idx="25">
                  <c:v>24087641</c:v>
                </c:pt>
                <c:pt idx="26">
                  <c:v>193034</c:v>
                </c:pt>
                <c:pt idx="27">
                  <c:v>24251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E8-48A4-B360-C96A9BBF41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5424797"/>
        <c:axId val="44070923"/>
      </c:barChart>
      <c:catAx>
        <c:axId val="2542479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4070923"/>
        <c:crosses val="autoZero"/>
        <c:auto val="1"/>
        <c:lblAlgn val="ctr"/>
        <c:lblOffset val="100"/>
        <c:noMultiLvlLbl val="0"/>
      </c:catAx>
      <c:valAx>
        <c:axId val="4407092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542479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15158</c:v>
                </c:pt>
                <c:pt idx="2">
                  <c:v>43</c:v>
                </c:pt>
                <c:pt idx="3">
                  <c:v>0</c:v>
                </c:pt>
                <c:pt idx="4">
                  <c:v>37788188</c:v>
                </c:pt>
                <c:pt idx="5">
                  <c:v>156442</c:v>
                </c:pt>
                <c:pt idx="6">
                  <c:v>2</c:v>
                </c:pt>
                <c:pt idx="7">
                  <c:v>11629281</c:v>
                </c:pt>
                <c:pt idx="8">
                  <c:v>31369</c:v>
                </c:pt>
                <c:pt idx="9">
                  <c:v>1254</c:v>
                </c:pt>
                <c:pt idx="10">
                  <c:v>11413</c:v>
                </c:pt>
                <c:pt idx="11">
                  <c:v>0</c:v>
                </c:pt>
                <c:pt idx="12">
                  <c:v>919</c:v>
                </c:pt>
                <c:pt idx="13">
                  <c:v>2085</c:v>
                </c:pt>
                <c:pt idx="14">
                  <c:v>22435</c:v>
                </c:pt>
                <c:pt idx="15">
                  <c:v>7098206</c:v>
                </c:pt>
                <c:pt idx="16">
                  <c:v>19623</c:v>
                </c:pt>
                <c:pt idx="17">
                  <c:v>1604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554282</c:v>
                </c:pt>
                <c:pt idx="22">
                  <c:v>3907</c:v>
                </c:pt>
                <c:pt idx="23">
                  <c:v>0</c:v>
                </c:pt>
                <c:pt idx="24">
                  <c:v>4731</c:v>
                </c:pt>
                <c:pt idx="25">
                  <c:v>21841381</c:v>
                </c:pt>
                <c:pt idx="26">
                  <c:v>150330</c:v>
                </c:pt>
                <c:pt idx="27">
                  <c:v>244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21-4CE0-B3B8-715469C6260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'Mercan. contene.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'Mercan. contene.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17547</c:v>
                </c:pt>
                <c:pt idx="2">
                  <c:v>783</c:v>
                </c:pt>
                <c:pt idx="3">
                  <c:v>0</c:v>
                </c:pt>
                <c:pt idx="4">
                  <c:v>37598223</c:v>
                </c:pt>
                <c:pt idx="5">
                  <c:v>285144</c:v>
                </c:pt>
                <c:pt idx="6">
                  <c:v>12</c:v>
                </c:pt>
                <c:pt idx="7">
                  <c:v>14942075</c:v>
                </c:pt>
                <c:pt idx="8">
                  <c:v>32827</c:v>
                </c:pt>
                <c:pt idx="9">
                  <c:v>750</c:v>
                </c:pt>
                <c:pt idx="10">
                  <c:v>24025</c:v>
                </c:pt>
                <c:pt idx="11">
                  <c:v>0</c:v>
                </c:pt>
                <c:pt idx="12">
                  <c:v>0</c:v>
                </c:pt>
                <c:pt idx="13">
                  <c:v>8068</c:v>
                </c:pt>
                <c:pt idx="14">
                  <c:v>153</c:v>
                </c:pt>
                <c:pt idx="15">
                  <c:v>6361142</c:v>
                </c:pt>
                <c:pt idx="16">
                  <c:v>2098130</c:v>
                </c:pt>
                <c:pt idx="17">
                  <c:v>1083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421118</c:v>
                </c:pt>
                <c:pt idx="22">
                  <c:v>122</c:v>
                </c:pt>
                <c:pt idx="23">
                  <c:v>0</c:v>
                </c:pt>
                <c:pt idx="24">
                  <c:v>293870</c:v>
                </c:pt>
                <c:pt idx="25">
                  <c:v>23698848</c:v>
                </c:pt>
                <c:pt idx="26">
                  <c:v>133146</c:v>
                </c:pt>
                <c:pt idx="27">
                  <c:v>1488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21-4CE0-B3B8-715469C626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223569"/>
        <c:axId val="22211673"/>
      </c:barChart>
      <c:catAx>
        <c:axId val="122356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2211673"/>
        <c:crosses val="autoZero"/>
        <c:auto val="1"/>
        <c:lblAlgn val="ctr"/>
        <c:lblOffset val="100"/>
        <c:noMultiLvlLbl val="0"/>
      </c:catAx>
      <c:valAx>
        <c:axId val="2221167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223569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'Ro-Ro'!$E$7:$E$34</c:f>
              <c:numCache>
                <c:formatCode>#,##0</c:formatCode>
                <c:ptCount val="28"/>
                <c:pt idx="0">
                  <c:v>0</c:v>
                </c:pt>
                <c:pt idx="1">
                  <c:v>12008</c:v>
                </c:pt>
                <c:pt idx="2">
                  <c:v>565001</c:v>
                </c:pt>
                <c:pt idx="3">
                  <c:v>0</c:v>
                </c:pt>
                <c:pt idx="4">
                  <c:v>10179551</c:v>
                </c:pt>
                <c:pt idx="5">
                  <c:v>608209</c:v>
                </c:pt>
                <c:pt idx="6">
                  <c:v>10839335</c:v>
                </c:pt>
                <c:pt idx="7">
                  <c:v>8895650</c:v>
                </c:pt>
                <c:pt idx="8">
                  <c:v>762592</c:v>
                </c:pt>
                <c:pt idx="9">
                  <c:v>0</c:v>
                </c:pt>
                <c:pt idx="10">
                  <c:v>120697</c:v>
                </c:pt>
                <c:pt idx="11">
                  <c:v>389361</c:v>
                </c:pt>
                <c:pt idx="12">
                  <c:v>14188</c:v>
                </c:pt>
                <c:pt idx="13">
                  <c:v>1856</c:v>
                </c:pt>
                <c:pt idx="14">
                  <c:v>477985</c:v>
                </c:pt>
                <c:pt idx="15">
                  <c:v>3568433</c:v>
                </c:pt>
                <c:pt idx="16">
                  <c:v>474157</c:v>
                </c:pt>
                <c:pt idx="17">
                  <c:v>0</c:v>
                </c:pt>
                <c:pt idx="18">
                  <c:v>334749</c:v>
                </c:pt>
                <c:pt idx="19">
                  <c:v>367406</c:v>
                </c:pt>
                <c:pt idx="20">
                  <c:v>477705</c:v>
                </c:pt>
                <c:pt idx="21">
                  <c:v>3192247</c:v>
                </c:pt>
                <c:pt idx="22">
                  <c:v>1778003</c:v>
                </c:pt>
                <c:pt idx="23">
                  <c:v>129982</c:v>
                </c:pt>
                <c:pt idx="24">
                  <c:v>251891</c:v>
                </c:pt>
                <c:pt idx="25">
                  <c:v>10067580</c:v>
                </c:pt>
                <c:pt idx="26">
                  <c:v>919084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D9-481C-B6E1-E5E25EC171FB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'Ro-Ro'!$D$7:$D$34</c:f>
              <c:numCache>
                <c:formatCode>#,##0</c:formatCode>
                <c:ptCount val="28"/>
                <c:pt idx="0">
                  <c:v>0</c:v>
                </c:pt>
                <c:pt idx="1">
                  <c:v>49694</c:v>
                </c:pt>
                <c:pt idx="2">
                  <c:v>643299</c:v>
                </c:pt>
                <c:pt idx="3">
                  <c:v>45</c:v>
                </c:pt>
                <c:pt idx="4">
                  <c:v>10879400</c:v>
                </c:pt>
                <c:pt idx="5">
                  <c:v>575664</c:v>
                </c:pt>
                <c:pt idx="6">
                  <c:v>10379260</c:v>
                </c:pt>
                <c:pt idx="7">
                  <c:v>8848404</c:v>
                </c:pt>
                <c:pt idx="8">
                  <c:v>797888</c:v>
                </c:pt>
                <c:pt idx="9">
                  <c:v>0</c:v>
                </c:pt>
                <c:pt idx="10">
                  <c:v>280906</c:v>
                </c:pt>
                <c:pt idx="11">
                  <c:v>433938</c:v>
                </c:pt>
                <c:pt idx="12">
                  <c:v>18243</c:v>
                </c:pt>
                <c:pt idx="13">
                  <c:v>0</c:v>
                </c:pt>
                <c:pt idx="14">
                  <c:v>429749</c:v>
                </c:pt>
                <c:pt idx="15">
                  <c:v>3495014</c:v>
                </c:pt>
                <c:pt idx="16">
                  <c:v>343141</c:v>
                </c:pt>
                <c:pt idx="17">
                  <c:v>0</c:v>
                </c:pt>
                <c:pt idx="18">
                  <c:v>367846</c:v>
                </c:pt>
                <c:pt idx="19">
                  <c:v>29141</c:v>
                </c:pt>
                <c:pt idx="20">
                  <c:v>445476</c:v>
                </c:pt>
                <c:pt idx="21">
                  <c:v>2949674</c:v>
                </c:pt>
                <c:pt idx="22">
                  <c:v>1711304</c:v>
                </c:pt>
                <c:pt idx="23">
                  <c:v>92206</c:v>
                </c:pt>
                <c:pt idx="24">
                  <c:v>424128</c:v>
                </c:pt>
                <c:pt idx="25">
                  <c:v>9872962</c:v>
                </c:pt>
                <c:pt idx="26">
                  <c:v>699507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ED9-481C-B6E1-E5E25EC171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0839394"/>
        <c:axId val="53078269"/>
      </c:barChart>
      <c:catAx>
        <c:axId val="1083939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078269"/>
        <c:crosses val="autoZero"/>
        <c:auto val="1"/>
        <c:lblAlgn val="ctr"/>
        <c:lblOffset val="100"/>
        <c:noMultiLvlLbl val="0"/>
      </c:catAx>
      <c:valAx>
        <c:axId val="5307826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083939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UTIS'!$E$7:$E$34</c:f>
              <c:numCache>
                <c:formatCode>#,##0</c:formatCode>
                <c:ptCount val="28"/>
                <c:pt idx="0">
                  <c:v>0</c:v>
                </c:pt>
                <c:pt idx="1">
                  <c:v>530</c:v>
                </c:pt>
                <c:pt idx="2">
                  <c:v>29238</c:v>
                </c:pt>
                <c:pt idx="3">
                  <c:v>0</c:v>
                </c:pt>
                <c:pt idx="4">
                  <c:v>343622</c:v>
                </c:pt>
                <c:pt idx="5">
                  <c:v>18927</c:v>
                </c:pt>
                <c:pt idx="6">
                  <c:v>514163</c:v>
                </c:pt>
                <c:pt idx="7">
                  <c:v>319111</c:v>
                </c:pt>
                <c:pt idx="8">
                  <c:v>30332</c:v>
                </c:pt>
                <c:pt idx="9">
                  <c:v>0</c:v>
                </c:pt>
                <c:pt idx="10">
                  <c:v>21</c:v>
                </c:pt>
                <c:pt idx="11">
                  <c:v>23080</c:v>
                </c:pt>
                <c:pt idx="12">
                  <c:v>25</c:v>
                </c:pt>
                <c:pt idx="13">
                  <c:v>0</c:v>
                </c:pt>
                <c:pt idx="14">
                  <c:v>24847</c:v>
                </c:pt>
                <c:pt idx="15">
                  <c:v>249622</c:v>
                </c:pt>
                <c:pt idx="16">
                  <c:v>26957</c:v>
                </c:pt>
                <c:pt idx="17">
                  <c:v>0</c:v>
                </c:pt>
                <c:pt idx="18">
                  <c:v>21847</c:v>
                </c:pt>
                <c:pt idx="19">
                  <c:v>13951</c:v>
                </c:pt>
                <c:pt idx="20">
                  <c:v>2417</c:v>
                </c:pt>
                <c:pt idx="21">
                  <c:v>230715</c:v>
                </c:pt>
                <c:pt idx="22">
                  <c:v>43050</c:v>
                </c:pt>
                <c:pt idx="23">
                  <c:v>6560</c:v>
                </c:pt>
                <c:pt idx="24">
                  <c:v>152</c:v>
                </c:pt>
                <c:pt idx="25">
                  <c:v>363647</c:v>
                </c:pt>
                <c:pt idx="26">
                  <c:v>8162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47-4CF7-88FA-6129A2ECC02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'Ro-Ro UTIS'!$A$7:$A$34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'Ro-Ro UTIS'!$D$7:$D$34</c:f>
              <c:numCache>
                <c:formatCode>#,##0</c:formatCode>
                <c:ptCount val="28"/>
                <c:pt idx="0">
                  <c:v>0</c:v>
                </c:pt>
                <c:pt idx="1">
                  <c:v>2084</c:v>
                </c:pt>
                <c:pt idx="2">
                  <c:v>32497</c:v>
                </c:pt>
                <c:pt idx="3">
                  <c:v>0</c:v>
                </c:pt>
                <c:pt idx="4">
                  <c:v>347754</c:v>
                </c:pt>
                <c:pt idx="5">
                  <c:v>18685</c:v>
                </c:pt>
                <c:pt idx="6">
                  <c:v>497466</c:v>
                </c:pt>
                <c:pt idx="7">
                  <c:v>321336</c:v>
                </c:pt>
                <c:pt idx="8">
                  <c:v>30084</c:v>
                </c:pt>
                <c:pt idx="9">
                  <c:v>0</c:v>
                </c:pt>
                <c:pt idx="10">
                  <c:v>34</c:v>
                </c:pt>
                <c:pt idx="11">
                  <c:v>23099</c:v>
                </c:pt>
                <c:pt idx="12">
                  <c:v>101</c:v>
                </c:pt>
                <c:pt idx="13">
                  <c:v>0</c:v>
                </c:pt>
                <c:pt idx="14">
                  <c:v>21820</c:v>
                </c:pt>
                <c:pt idx="15">
                  <c:v>254163</c:v>
                </c:pt>
                <c:pt idx="16">
                  <c:v>20027</c:v>
                </c:pt>
                <c:pt idx="17">
                  <c:v>0</c:v>
                </c:pt>
                <c:pt idx="18">
                  <c:v>23772</c:v>
                </c:pt>
                <c:pt idx="19">
                  <c:v>1434</c:v>
                </c:pt>
                <c:pt idx="20">
                  <c:v>2704</c:v>
                </c:pt>
                <c:pt idx="21">
                  <c:v>222600</c:v>
                </c:pt>
                <c:pt idx="22">
                  <c:v>44198</c:v>
                </c:pt>
                <c:pt idx="23">
                  <c:v>4951</c:v>
                </c:pt>
                <c:pt idx="24">
                  <c:v>10844</c:v>
                </c:pt>
                <c:pt idx="25">
                  <c:v>364254</c:v>
                </c:pt>
                <c:pt idx="26">
                  <c:v>7272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B47-4CF7-88FA-6129A2ECC0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9508419"/>
        <c:axId val="57344854"/>
      </c:barChart>
      <c:catAx>
        <c:axId val="49508419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7344854"/>
        <c:crosses val="autoZero"/>
        <c:auto val="1"/>
        <c:lblAlgn val="ctr"/>
        <c:lblOffset val="100"/>
        <c:noMultiLvlLbl val="0"/>
      </c:catAx>
      <c:valAx>
        <c:axId val="5734485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9508419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TEUS!$E$7:$E$34</c:f>
              <c:numCache>
                <c:formatCode>#,##0</c:formatCode>
                <c:ptCount val="28"/>
                <c:pt idx="0">
                  <c:v>9</c:v>
                </c:pt>
                <c:pt idx="1">
                  <c:v>130491.75</c:v>
                </c:pt>
                <c:pt idx="2">
                  <c:v>12079</c:v>
                </c:pt>
                <c:pt idx="3">
                  <c:v>0</c:v>
                </c:pt>
                <c:pt idx="4">
                  <c:v>3554627</c:v>
                </c:pt>
                <c:pt idx="5">
                  <c:v>146177.25</c:v>
                </c:pt>
                <c:pt idx="6">
                  <c:v>72400</c:v>
                </c:pt>
                <c:pt idx="7">
                  <c:v>2446291</c:v>
                </c:pt>
                <c:pt idx="8">
                  <c:v>376019.5</c:v>
                </c:pt>
                <c:pt idx="9">
                  <c:v>38318.5</c:v>
                </c:pt>
                <c:pt idx="10">
                  <c:v>59899.25</c:v>
                </c:pt>
                <c:pt idx="11">
                  <c:v>4085.5</c:v>
                </c:pt>
                <c:pt idx="12">
                  <c:v>23229.25</c:v>
                </c:pt>
                <c:pt idx="13">
                  <c:v>46931</c:v>
                </c:pt>
                <c:pt idx="14">
                  <c:v>63057.25</c:v>
                </c:pt>
                <c:pt idx="15">
                  <c:v>901064</c:v>
                </c:pt>
                <c:pt idx="16">
                  <c:v>30648</c:v>
                </c:pt>
                <c:pt idx="17">
                  <c:v>33661.5</c:v>
                </c:pt>
                <c:pt idx="18">
                  <c:v>4889.5</c:v>
                </c:pt>
                <c:pt idx="19">
                  <c:v>630</c:v>
                </c:pt>
                <c:pt idx="20">
                  <c:v>0</c:v>
                </c:pt>
                <c:pt idx="21">
                  <c:v>377971</c:v>
                </c:pt>
                <c:pt idx="22">
                  <c:v>36084.25</c:v>
                </c:pt>
                <c:pt idx="23">
                  <c:v>105221.25</c:v>
                </c:pt>
                <c:pt idx="24">
                  <c:v>28257.75</c:v>
                </c:pt>
                <c:pt idx="25">
                  <c:v>3584769</c:v>
                </c:pt>
                <c:pt idx="26">
                  <c:v>165627</c:v>
                </c:pt>
                <c:pt idx="27">
                  <c:v>21095.75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84-4719-9577-B5C7A17B8D2F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TEUS!$A$7:$A$34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TEUS!$D$7:$D$34</c:f>
              <c:numCache>
                <c:formatCode>#,##0</c:formatCode>
                <c:ptCount val="28"/>
                <c:pt idx="0">
                  <c:v>8</c:v>
                </c:pt>
                <c:pt idx="1">
                  <c:v>159481.5</c:v>
                </c:pt>
                <c:pt idx="2">
                  <c:v>18601.5</c:v>
                </c:pt>
                <c:pt idx="3">
                  <c:v>0</c:v>
                </c:pt>
                <c:pt idx="4">
                  <c:v>3585299</c:v>
                </c:pt>
                <c:pt idx="5">
                  <c:v>166586</c:v>
                </c:pt>
                <c:pt idx="6">
                  <c:v>76740</c:v>
                </c:pt>
                <c:pt idx="7">
                  <c:v>2741652.25</c:v>
                </c:pt>
                <c:pt idx="8">
                  <c:v>379470.75</c:v>
                </c:pt>
                <c:pt idx="9">
                  <c:v>42889.75</c:v>
                </c:pt>
                <c:pt idx="10">
                  <c:v>85019.75</c:v>
                </c:pt>
                <c:pt idx="11">
                  <c:v>4012</c:v>
                </c:pt>
                <c:pt idx="12">
                  <c:v>23494</c:v>
                </c:pt>
                <c:pt idx="13">
                  <c:v>35308</c:v>
                </c:pt>
                <c:pt idx="14">
                  <c:v>60870.75</c:v>
                </c:pt>
                <c:pt idx="15">
                  <c:v>876279</c:v>
                </c:pt>
                <c:pt idx="16">
                  <c:v>221931.5</c:v>
                </c:pt>
                <c:pt idx="17">
                  <c:v>33999</c:v>
                </c:pt>
                <c:pt idx="18">
                  <c:v>4340.25</c:v>
                </c:pt>
                <c:pt idx="19">
                  <c:v>0</c:v>
                </c:pt>
                <c:pt idx="20">
                  <c:v>0</c:v>
                </c:pt>
                <c:pt idx="21">
                  <c:v>352397</c:v>
                </c:pt>
                <c:pt idx="22">
                  <c:v>22487.25</c:v>
                </c:pt>
                <c:pt idx="23">
                  <c:v>103354.75</c:v>
                </c:pt>
                <c:pt idx="24">
                  <c:v>70347.5</c:v>
                </c:pt>
                <c:pt idx="25">
                  <c:v>3974100</c:v>
                </c:pt>
                <c:pt idx="26">
                  <c:v>165591</c:v>
                </c:pt>
                <c:pt idx="27">
                  <c:v>25411.75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84-4719-9577-B5C7A17B8D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9090337"/>
        <c:axId val="59614840"/>
      </c:barChart>
      <c:catAx>
        <c:axId val="909033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9614840"/>
        <c:crosses val="autoZero"/>
        <c:auto val="1"/>
        <c:lblAlgn val="ctr"/>
        <c:lblOffset val="100"/>
        <c:noMultiLvlLbl val="0"/>
      </c:catAx>
      <c:valAx>
        <c:axId val="5961484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909033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tránsito'!$E$7:$E$34</c:f>
              <c:numCache>
                <c:formatCode>#,##0</c:formatCode>
                <c:ptCount val="28"/>
                <c:pt idx="0">
                  <c:v>0</c:v>
                </c:pt>
                <c:pt idx="1">
                  <c:v>1614.5</c:v>
                </c:pt>
                <c:pt idx="2">
                  <c:v>17</c:v>
                </c:pt>
                <c:pt idx="3">
                  <c:v>0</c:v>
                </c:pt>
                <c:pt idx="4">
                  <c:v>2965685</c:v>
                </c:pt>
                <c:pt idx="5">
                  <c:v>13645</c:v>
                </c:pt>
                <c:pt idx="6">
                  <c:v>2</c:v>
                </c:pt>
                <c:pt idx="7">
                  <c:v>972225</c:v>
                </c:pt>
                <c:pt idx="8">
                  <c:v>2429.75</c:v>
                </c:pt>
                <c:pt idx="9">
                  <c:v>614</c:v>
                </c:pt>
                <c:pt idx="10">
                  <c:v>1363</c:v>
                </c:pt>
                <c:pt idx="11">
                  <c:v>0</c:v>
                </c:pt>
                <c:pt idx="12">
                  <c:v>87.5</c:v>
                </c:pt>
                <c:pt idx="13">
                  <c:v>322</c:v>
                </c:pt>
                <c:pt idx="14">
                  <c:v>1702</c:v>
                </c:pt>
                <c:pt idx="15">
                  <c:v>476174</c:v>
                </c:pt>
                <c:pt idx="16">
                  <c:v>9207</c:v>
                </c:pt>
                <c:pt idx="17">
                  <c:v>480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65205</c:v>
                </c:pt>
                <c:pt idx="22">
                  <c:v>282.25</c:v>
                </c:pt>
                <c:pt idx="23">
                  <c:v>0</c:v>
                </c:pt>
                <c:pt idx="24">
                  <c:v>2159.5</c:v>
                </c:pt>
                <c:pt idx="25">
                  <c:v>1745686</c:v>
                </c:pt>
                <c:pt idx="26">
                  <c:v>12190</c:v>
                </c:pt>
                <c:pt idx="27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AF5-4873-8549-5D52A0BDBFE0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tránsito'!$A$7:$A$34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tránsito'!$D$7:$D$34</c:f>
              <c:numCache>
                <c:formatCode>#,##0</c:formatCode>
                <c:ptCount val="28"/>
                <c:pt idx="0">
                  <c:v>0</c:v>
                </c:pt>
                <c:pt idx="1">
                  <c:v>1415</c:v>
                </c:pt>
                <c:pt idx="2">
                  <c:v>329</c:v>
                </c:pt>
                <c:pt idx="3">
                  <c:v>0</c:v>
                </c:pt>
                <c:pt idx="4">
                  <c:v>2983277</c:v>
                </c:pt>
                <c:pt idx="5">
                  <c:v>25208.5</c:v>
                </c:pt>
                <c:pt idx="6">
                  <c:v>6</c:v>
                </c:pt>
                <c:pt idx="7">
                  <c:v>1231938.92</c:v>
                </c:pt>
                <c:pt idx="8">
                  <c:v>2465.5</c:v>
                </c:pt>
                <c:pt idx="9">
                  <c:v>375</c:v>
                </c:pt>
                <c:pt idx="10">
                  <c:v>2135</c:v>
                </c:pt>
                <c:pt idx="11">
                  <c:v>0</c:v>
                </c:pt>
                <c:pt idx="12">
                  <c:v>0</c:v>
                </c:pt>
                <c:pt idx="13">
                  <c:v>691</c:v>
                </c:pt>
                <c:pt idx="14">
                  <c:v>28.5</c:v>
                </c:pt>
                <c:pt idx="15">
                  <c:v>441846</c:v>
                </c:pt>
                <c:pt idx="16">
                  <c:v>201190.25</c:v>
                </c:pt>
                <c:pt idx="17">
                  <c:v>336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44669</c:v>
                </c:pt>
                <c:pt idx="22">
                  <c:v>4.5</c:v>
                </c:pt>
                <c:pt idx="23">
                  <c:v>0</c:v>
                </c:pt>
                <c:pt idx="24">
                  <c:v>25321.5</c:v>
                </c:pt>
                <c:pt idx="25">
                  <c:v>1884543</c:v>
                </c:pt>
                <c:pt idx="26">
                  <c:v>10083</c:v>
                </c:pt>
                <c:pt idx="27">
                  <c:v>215.75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AF5-4873-8549-5D52A0BDBF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6916095"/>
        <c:axId val="61234294"/>
      </c:barChart>
      <c:catAx>
        <c:axId val="56916095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1234294"/>
        <c:crosses val="autoZero"/>
        <c:auto val="1"/>
        <c:lblAlgn val="ctr"/>
        <c:lblOffset val="100"/>
        <c:noMultiLvlLbl val="0"/>
      </c:catAx>
      <c:valAx>
        <c:axId val="6123429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6916095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nacional'!$E$7:$E$34</c:f>
              <c:numCache>
                <c:formatCode>#,##0</c:formatCode>
                <c:ptCount val="28"/>
                <c:pt idx="0">
                  <c:v>0</c:v>
                </c:pt>
                <c:pt idx="1">
                  <c:v>111452</c:v>
                </c:pt>
                <c:pt idx="2">
                  <c:v>5531.5</c:v>
                </c:pt>
                <c:pt idx="3">
                  <c:v>0</c:v>
                </c:pt>
                <c:pt idx="4">
                  <c:v>104</c:v>
                </c:pt>
                <c:pt idx="5">
                  <c:v>110959.25</c:v>
                </c:pt>
                <c:pt idx="6">
                  <c:v>72388</c:v>
                </c:pt>
                <c:pt idx="7">
                  <c:v>173923.5</c:v>
                </c:pt>
                <c:pt idx="8">
                  <c:v>28320</c:v>
                </c:pt>
                <c:pt idx="9">
                  <c:v>8379.5</c:v>
                </c:pt>
                <c:pt idx="10">
                  <c:v>4842.25</c:v>
                </c:pt>
                <c:pt idx="11">
                  <c:v>3968.5</c:v>
                </c:pt>
                <c:pt idx="12">
                  <c:v>5656</c:v>
                </c:pt>
                <c:pt idx="13">
                  <c:v>5220</c:v>
                </c:pt>
                <c:pt idx="14">
                  <c:v>51894.25</c:v>
                </c:pt>
                <c:pt idx="15">
                  <c:v>369662</c:v>
                </c:pt>
                <c:pt idx="16">
                  <c:v>7057</c:v>
                </c:pt>
                <c:pt idx="17">
                  <c:v>2293</c:v>
                </c:pt>
                <c:pt idx="18">
                  <c:v>4851.5</c:v>
                </c:pt>
                <c:pt idx="19">
                  <c:v>0</c:v>
                </c:pt>
                <c:pt idx="20">
                  <c:v>0</c:v>
                </c:pt>
                <c:pt idx="21">
                  <c:v>278287</c:v>
                </c:pt>
                <c:pt idx="22">
                  <c:v>11164.75</c:v>
                </c:pt>
                <c:pt idx="23">
                  <c:v>104350.25</c:v>
                </c:pt>
                <c:pt idx="24">
                  <c:v>7528.25</c:v>
                </c:pt>
                <c:pt idx="25">
                  <c:v>157895</c:v>
                </c:pt>
                <c:pt idx="26">
                  <c:v>10769</c:v>
                </c:pt>
                <c:pt idx="27">
                  <c:v>18999.25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5E5-4040-8761-9E0FE1E83125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nacional'!$A$7:$A$34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nacional'!$D$7:$D$34</c:f>
              <c:numCache>
                <c:formatCode>#,##0</c:formatCode>
                <c:ptCount val="28"/>
                <c:pt idx="0">
                  <c:v>0</c:v>
                </c:pt>
                <c:pt idx="1">
                  <c:v>136896.25</c:v>
                </c:pt>
                <c:pt idx="2">
                  <c:v>2457.5</c:v>
                </c:pt>
                <c:pt idx="3">
                  <c:v>0</c:v>
                </c:pt>
                <c:pt idx="4">
                  <c:v>212</c:v>
                </c:pt>
                <c:pt idx="5">
                  <c:v>116522.5</c:v>
                </c:pt>
                <c:pt idx="6">
                  <c:v>76714</c:v>
                </c:pt>
                <c:pt idx="7">
                  <c:v>150221</c:v>
                </c:pt>
                <c:pt idx="8">
                  <c:v>33949.75</c:v>
                </c:pt>
                <c:pt idx="9">
                  <c:v>11361.25</c:v>
                </c:pt>
                <c:pt idx="10">
                  <c:v>2773</c:v>
                </c:pt>
                <c:pt idx="11">
                  <c:v>3936</c:v>
                </c:pt>
                <c:pt idx="12">
                  <c:v>7566</c:v>
                </c:pt>
                <c:pt idx="13">
                  <c:v>6094</c:v>
                </c:pt>
                <c:pt idx="14">
                  <c:v>52289.25</c:v>
                </c:pt>
                <c:pt idx="15">
                  <c:v>382835</c:v>
                </c:pt>
                <c:pt idx="16">
                  <c:v>5997.25</c:v>
                </c:pt>
                <c:pt idx="17">
                  <c:v>3145.75</c:v>
                </c:pt>
                <c:pt idx="18">
                  <c:v>4297.25</c:v>
                </c:pt>
                <c:pt idx="19">
                  <c:v>0</c:v>
                </c:pt>
                <c:pt idx="20">
                  <c:v>0</c:v>
                </c:pt>
                <c:pt idx="21">
                  <c:v>277911</c:v>
                </c:pt>
                <c:pt idx="22">
                  <c:v>0</c:v>
                </c:pt>
                <c:pt idx="23">
                  <c:v>102354.5</c:v>
                </c:pt>
                <c:pt idx="24">
                  <c:v>7572.5</c:v>
                </c:pt>
                <c:pt idx="25">
                  <c:v>151661</c:v>
                </c:pt>
                <c:pt idx="26">
                  <c:v>13973</c:v>
                </c:pt>
                <c:pt idx="27">
                  <c:v>23612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5E5-4040-8761-9E0FE1E831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0918503"/>
        <c:axId val="34260705"/>
      </c:barChart>
      <c:catAx>
        <c:axId val="40918503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34260705"/>
        <c:crosses val="autoZero"/>
        <c:auto val="1"/>
        <c:lblAlgn val="ctr"/>
        <c:lblOffset val="100"/>
        <c:noMultiLvlLbl val="0"/>
      </c:catAx>
      <c:valAx>
        <c:axId val="3426070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0918503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exterior'!$E$7:$E$34</c:f>
              <c:numCache>
                <c:formatCode>#,##0</c:formatCode>
                <c:ptCount val="28"/>
                <c:pt idx="0">
                  <c:v>9</c:v>
                </c:pt>
                <c:pt idx="1">
                  <c:v>17425.25</c:v>
                </c:pt>
                <c:pt idx="2">
                  <c:v>6530.5</c:v>
                </c:pt>
                <c:pt idx="3">
                  <c:v>0</c:v>
                </c:pt>
                <c:pt idx="4">
                  <c:v>588838</c:v>
                </c:pt>
                <c:pt idx="5">
                  <c:v>21573</c:v>
                </c:pt>
                <c:pt idx="6">
                  <c:v>10</c:v>
                </c:pt>
                <c:pt idx="7">
                  <c:v>1300142.5</c:v>
                </c:pt>
                <c:pt idx="8">
                  <c:v>345269.75</c:v>
                </c:pt>
                <c:pt idx="9">
                  <c:v>29325</c:v>
                </c:pt>
                <c:pt idx="10">
                  <c:v>53694</c:v>
                </c:pt>
                <c:pt idx="11">
                  <c:v>117</c:v>
                </c:pt>
                <c:pt idx="12">
                  <c:v>17485.75</c:v>
                </c:pt>
                <c:pt idx="13">
                  <c:v>41389</c:v>
                </c:pt>
                <c:pt idx="14">
                  <c:v>9461</c:v>
                </c:pt>
                <c:pt idx="15">
                  <c:v>55228</c:v>
                </c:pt>
                <c:pt idx="16">
                  <c:v>14384</c:v>
                </c:pt>
                <c:pt idx="17">
                  <c:v>30888.5</c:v>
                </c:pt>
                <c:pt idx="18">
                  <c:v>38</c:v>
                </c:pt>
                <c:pt idx="19">
                  <c:v>630</c:v>
                </c:pt>
                <c:pt idx="20">
                  <c:v>0</c:v>
                </c:pt>
                <c:pt idx="21">
                  <c:v>34479</c:v>
                </c:pt>
                <c:pt idx="22">
                  <c:v>24637.25</c:v>
                </c:pt>
                <c:pt idx="23">
                  <c:v>871</c:v>
                </c:pt>
                <c:pt idx="24">
                  <c:v>18570</c:v>
                </c:pt>
                <c:pt idx="25">
                  <c:v>1681188</c:v>
                </c:pt>
                <c:pt idx="26">
                  <c:v>142668</c:v>
                </c:pt>
                <c:pt idx="27">
                  <c:v>2084.5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9F-468E-AFC3-94BA895CAC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'TEUS exterior'!$A$7:$A$34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'TEUS exterior'!$D$7:$D$34</c:f>
              <c:numCache>
                <c:formatCode>#,##0</c:formatCode>
                <c:ptCount val="28"/>
                <c:pt idx="0">
                  <c:v>8</c:v>
                </c:pt>
                <c:pt idx="1">
                  <c:v>21170.25</c:v>
                </c:pt>
                <c:pt idx="2">
                  <c:v>15815</c:v>
                </c:pt>
                <c:pt idx="3">
                  <c:v>0</c:v>
                </c:pt>
                <c:pt idx="4">
                  <c:v>601810</c:v>
                </c:pt>
                <c:pt idx="5">
                  <c:v>24855</c:v>
                </c:pt>
                <c:pt idx="6">
                  <c:v>20</c:v>
                </c:pt>
                <c:pt idx="7">
                  <c:v>1359492.33</c:v>
                </c:pt>
                <c:pt idx="8">
                  <c:v>343055.5</c:v>
                </c:pt>
                <c:pt idx="9">
                  <c:v>31153.5</c:v>
                </c:pt>
                <c:pt idx="10">
                  <c:v>80111.75</c:v>
                </c:pt>
                <c:pt idx="11">
                  <c:v>76</c:v>
                </c:pt>
                <c:pt idx="12">
                  <c:v>15928</c:v>
                </c:pt>
                <c:pt idx="13">
                  <c:v>28523</c:v>
                </c:pt>
                <c:pt idx="14">
                  <c:v>8553</c:v>
                </c:pt>
                <c:pt idx="15">
                  <c:v>51598</c:v>
                </c:pt>
                <c:pt idx="16">
                  <c:v>14744</c:v>
                </c:pt>
                <c:pt idx="17">
                  <c:v>30517.25</c:v>
                </c:pt>
                <c:pt idx="18">
                  <c:v>43</c:v>
                </c:pt>
                <c:pt idx="19">
                  <c:v>0</c:v>
                </c:pt>
                <c:pt idx="20">
                  <c:v>0</c:v>
                </c:pt>
                <c:pt idx="21">
                  <c:v>29817</c:v>
                </c:pt>
                <c:pt idx="22">
                  <c:v>22482.75</c:v>
                </c:pt>
                <c:pt idx="23">
                  <c:v>1000.25</c:v>
                </c:pt>
                <c:pt idx="24">
                  <c:v>37453.5</c:v>
                </c:pt>
                <c:pt idx="25">
                  <c:v>1937896</c:v>
                </c:pt>
                <c:pt idx="26">
                  <c:v>141535</c:v>
                </c:pt>
                <c:pt idx="27">
                  <c:v>1584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9F-468E-AFC3-94BA895CAC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7853967"/>
        <c:axId val="28271206"/>
      </c:barChart>
      <c:catAx>
        <c:axId val="1785396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8271206"/>
        <c:crosses val="autoZero"/>
        <c:auto val="1"/>
        <c:lblAlgn val="ctr"/>
        <c:lblOffset val="100"/>
        <c:noMultiLvlLbl val="0"/>
      </c:catAx>
      <c:valAx>
        <c:axId val="2827120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785396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número'!$E$7:$E$34</c:f>
              <c:numCache>
                <c:formatCode>#,##0</c:formatCode>
                <c:ptCount val="28"/>
                <c:pt idx="0">
                  <c:v>829</c:v>
                </c:pt>
                <c:pt idx="1">
                  <c:v>652</c:v>
                </c:pt>
                <c:pt idx="2">
                  <c:v>1525</c:v>
                </c:pt>
                <c:pt idx="3">
                  <c:v>614</c:v>
                </c:pt>
                <c:pt idx="4">
                  <c:v>22833</c:v>
                </c:pt>
                <c:pt idx="5">
                  <c:v>1166</c:v>
                </c:pt>
                <c:pt idx="6">
                  <c:v>39207</c:v>
                </c:pt>
                <c:pt idx="7">
                  <c:v>6639</c:v>
                </c:pt>
                <c:pt idx="8">
                  <c:v>2114</c:v>
                </c:pt>
                <c:pt idx="9">
                  <c:v>1618</c:v>
                </c:pt>
                <c:pt idx="10">
                  <c:v>1013</c:v>
                </c:pt>
                <c:pt idx="11">
                  <c:v>7629</c:v>
                </c:pt>
                <c:pt idx="12">
                  <c:v>744</c:v>
                </c:pt>
                <c:pt idx="13">
                  <c:v>915</c:v>
                </c:pt>
                <c:pt idx="14">
                  <c:v>1546</c:v>
                </c:pt>
                <c:pt idx="15">
                  <c:v>9382</c:v>
                </c:pt>
                <c:pt idx="16">
                  <c:v>1254</c:v>
                </c:pt>
                <c:pt idx="17">
                  <c:v>351</c:v>
                </c:pt>
                <c:pt idx="18">
                  <c:v>977</c:v>
                </c:pt>
                <c:pt idx="19">
                  <c:v>788</c:v>
                </c:pt>
                <c:pt idx="20">
                  <c:v>693</c:v>
                </c:pt>
                <c:pt idx="21">
                  <c:v>12422</c:v>
                </c:pt>
                <c:pt idx="22">
                  <c:v>1192</c:v>
                </c:pt>
                <c:pt idx="23">
                  <c:v>663</c:v>
                </c:pt>
                <c:pt idx="24">
                  <c:v>1799</c:v>
                </c:pt>
                <c:pt idx="25">
                  <c:v>5657</c:v>
                </c:pt>
                <c:pt idx="26">
                  <c:v>1393</c:v>
                </c:pt>
                <c:pt idx="27">
                  <c:v>295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1E-4CEB-A03E-C97F0E5D8C1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número'!$A$7:$A$34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número'!$D$7:$D$34</c:f>
              <c:numCache>
                <c:formatCode>#,##0</c:formatCode>
                <c:ptCount val="28"/>
                <c:pt idx="0">
                  <c:v>800</c:v>
                </c:pt>
                <c:pt idx="1">
                  <c:v>488</c:v>
                </c:pt>
                <c:pt idx="2">
                  <c:v>1385</c:v>
                </c:pt>
                <c:pt idx="3">
                  <c:v>597</c:v>
                </c:pt>
                <c:pt idx="4">
                  <c:v>20489</c:v>
                </c:pt>
                <c:pt idx="5">
                  <c:v>1157</c:v>
                </c:pt>
                <c:pt idx="6">
                  <c:v>36935</c:v>
                </c:pt>
                <c:pt idx="7">
                  <c:v>6522</c:v>
                </c:pt>
                <c:pt idx="8">
                  <c:v>2004</c:v>
                </c:pt>
                <c:pt idx="9">
                  <c:v>1593</c:v>
                </c:pt>
                <c:pt idx="10">
                  <c:v>1198</c:v>
                </c:pt>
                <c:pt idx="11">
                  <c:v>7502</c:v>
                </c:pt>
                <c:pt idx="12">
                  <c:v>799</c:v>
                </c:pt>
                <c:pt idx="13">
                  <c:v>936</c:v>
                </c:pt>
                <c:pt idx="14">
                  <c:v>1627</c:v>
                </c:pt>
                <c:pt idx="15">
                  <c:v>9330</c:v>
                </c:pt>
                <c:pt idx="16">
                  <c:v>1049</c:v>
                </c:pt>
                <c:pt idx="17">
                  <c:v>346</c:v>
                </c:pt>
                <c:pt idx="18">
                  <c:v>899</c:v>
                </c:pt>
                <c:pt idx="19">
                  <c:v>473</c:v>
                </c:pt>
                <c:pt idx="20">
                  <c:v>667</c:v>
                </c:pt>
                <c:pt idx="21">
                  <c:v>11885</c:v>
                </c:pt>
                <c:pt idx="22">
                  <c:v>1112</c:v>
                </c:pt>
                <c:pt idx="23">
                  <c:v>677</c:v>
                </c:pt>
                <c:pt idx="24">
                  <c:v>1768</c:v>
                </c:pt>
                <c:pt idx="25">
                  <c:v>5647</c:v>
                </c:pt>
                <c:pt idx="26">
                  <c:v>1129</c:v>
                </c:pt>
                <c:pt idx="27">
                  <c:v>311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A1E-4CEB-A03E-C97F0E5D8C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45265320"/>
        <c:axId val="16034042"/>
      </c:barChart>
      <c:catAx>
        <c:axId val="45265320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6034042"/>
        <c:crosses val="autoZero"/>
        <c:auto val="1"/>
        <c:lblAlgn val="ctr"/>
        <c:lblOffset val="100"/>
        <c:noMultiLvlLbl val="0"/>
      </c:catAx>
      <c:valAx>
        <c:axId val="1603404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45265320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GT'!$E$7:$E$34</c:f>
              <c:numCache>
                <c:formatCode>#,##0</c:formatCode>
                <c:ptCount val="28"/>
                <c:pt idx="0">
                  <c:v>20901091</c:v>
                </c:pt>
                <c:pt idx="1">
                  <c:v>10907785</c:v>
                </c:pt>
                <c:pt idx="2">
                  <c:v>27565771</c:v>
                </c:pt>
                <c:pt idx="3">
                  <c:v>4967429</c:v>
                </c:pt>
                <c:pt idx="4">
                  <c:v>405472199</c:v>
                </c:pt>
                <c:pt idx="5">
                  <c:v>30366051</c:v>
                </c:pt>
                <c:pt idx="6">
                  <c:v>225611354</c:v>
                </c:pt>
                <c:pt idx="7">
                  <c:v>280903370</c:v>
                </c:pt>
                <c:pt idx="8">
                  <c:v>45392383</c:v>
                </c:pt>
                <c:pt idx="9">
                  <c:v>36165373</c:v>
                </c:pt>
                <c:pt idx="10">
                  <c:v>14434854</c:v>
                </c:pt>
                <c:pt idx="11">
                  <c:v>53942783</c:v>
                </c:pt>
                <c:pt idx="12">
                  <c:v>12719791</c:v>
                </c:pt>
                <c:pt idx="13">
                  <c:v>16591218</c:v>
                </c:pt>
                <c:pt idx="14">
                  <c:v>30024186</c:v>
                </c:pt>
                <c:pt idx="15">
                  <c:v>192666299</c:v>
                </c:pt>
                <c:pt idx="16">
                  <c:v>36877585</c:v>
                </c:pt>
                <c:pt idx="17">
                  <c:v>2234009</c:v>
                </c:pt>
                <c:pt idx="18">
                  <c:v>25478764</c:v>
                </c:pt>
                <c:pt idx="19">
                  <c:v>13572418</c:v>
                </c:pt>
                <c:pt idx="20">
                  <c:v>5694081</c:v>
                </c:pt>
                <c:pt idx="21">
                  <c:v>149884246</c:v>
                </c:pt>
                <c:pt idx="22">
                  <c:v>23690252</c:v>
                </c:pt>
                <c:pt idx="23">
                  <c:v>3882430</c:v>
                </c:pt>
                <c:pt idx="24">
                  <c:v>37588754</c:v>
                </c:pt>
                <c:pt idx="25">
                  <c:v>225359349</c:v>
                </c:pt>
                <c:pt idx="26">
                  <c:v>32982910</c:v>
                </c:pt>
                <c:pt idx="27">
                  <c:v>2299735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BF-4206-8A10-BBCF0B8B4491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'Buques GT'!$A$7:$A$34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'Buques GT'!$D$7:$D$34</c:f>
              <c:numCache>
                <c:formatCode>#,##0</c:formatCode>
                <c:ptCount val="28"/>
                <c:pt idx="0">
                  <c:v>18932632</c:v>
                </c:pt>
                <c:pt idx="1">
                  <c:v>8556798</c:v>
                </c:pt>
                <c:pt idx="2">
                  <c:v>22038012</c:v>
                </c:pt>
                <c:pt idx="3">
                  <c:v>4375576</c:v>
                </c:pt>
                <c:pt idx="4">
                  <c:v>359444845</c:v>
                </c:pt>
                <c:pt idx="5">
                  <c:v>26038197</c:v>
                </c:pt>
                <c:pt idx="6">
                  <c:v>213370661</c:v>
                </c:pt>
                <c:pt idx="7">
                  <c:v>260493413</c:v>
                </c:pt>
                <c:pt idx="8">
                  <c:v>40634399</c:v>
                </c:pt>
                <c:pt idx="9">
                  <c:v>38373270</c:v>
                </c:pt>
                <c:pt idx="10">
                  <c:v>17147621</c:v>
                </c:pt>
                <c:pt idx="11">
                  <c:v>53831209</c:v>
                </c:pt>
                <c:pt idx="12">
                  <c:v>12315887</c:v>
                </c:pt>
                <c:pt idx="13">
                  <c:v>15465000</c:v>
                </c:pt>
                <c:pt idx="14">
                  <c:v>31922577</c:v>
                </c:pt>
                <c:pt idx="15">
                  <c:v>196650903</c:v>
                </c:pt>
                <c:pt idx="16">
                  <c:v>35098046</c:v>
                </c:pt>
                <c:pt idx="17">
                  <c:v>2144796</c:v>
                </c:pt>
                <c:pt idx="18">
                  <c:v>19897646</c:v>
                </c:pt>
                <c:pt idx="19">
                  <c:v>7143748</c:v>
                </c:pt>
                <c:pt idx="20">
                  <c:v>5405026</c:v>
                </c:pt>
                <c:pt idx="21">
                  <c:v>147632334</c:v>
                </c:pt>
                <c:pt idx="22">
                  <c:v>22833245</c:v>
                </c:pt>
                <c:pt idx="23">
                  <c:v>3943216</c:v>
                </c:pt>
                <c:pt idx="24">
                  <c:v>35073151</c:v>
                </c:pt>
                <c:pt idx="25">
                  <c:v>216491133</c:v>
                </c:pt>
                <c:pt idx="26">
                  <c:v>25866326</c:v>
                </c:pt>
                <c:pt idx="27">
                  <c:v>2284859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BF-4206-8A10-BBCF0B8B44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9634397"/>
        <c:axId val="15827362"/>
      </c:barChart>
      <c:catAx>
        <c:axId val="2963439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5827362"/>
        <c:crosses val="autoZero"/>
        <c:auto val="1"/>
        <c:lblAlgn val="ctr"/>
        <c:lblOffset val="100"/>
        <c:noMultiLvlLbl val="0"/>
      </c:catAx>
      <c:valAx>
        <c:axId val="1582736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963439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Cruceros!$E$7:$E$34</c:f>
              <c:numCache>
                <c:formatCode>#,##0</c:formatCode>
                <c:ptCount val="28"/>
                <c:pt idx="0">
                  <c:v>101</c:v>
                </c:pt>
                <c:pt idx="1">
                  <c:v>60</c:v>
                </c:pt>
                <c:pt idx="2">
                  <c:v>15</c:v>
                </c:pt>
                <c:pt idx="3">
                  <c:v>0</c:v>
                </c:pt>
                <c:pt idx="4">
                  <c:v>0</c:v>
                </c:pt>
                <c:pt idx="5">
                  <c:v>238</c:v>
                </c:pt>
                <c:pt idx="6">
                  <c:v>571</c:v>
                </c:pt>
                <c:pt idx="7">
                  <c:v>589</c:v>
                </c:pt>
                <c:pt idx="8">
                  <c:v>67</c:v>
                </c:pt>
                <c:pt idx="9">
                  <c:v>98</c:v>
                </c:pt>
                <c:pt idx="10">
                  <c:v>1</c:v>
                </c:pt>
                <c:pt idx="11">
                  <c:v>14</c:v>
                </c:pt>
                <c:pt idx="12">
                  <c:v>12</c:v>
                </c:pt>
                <c:pt idx="13">
                  <c:v>22</c:v>
                </c:pt>
                <c:pt idx="14">
                  <c:v>14</c:v>
                </c:pt>
                <c:pt idx="15">
                  <c:v>389</c:v>
                </c:pt>
                <c:pt idx="16">
                  <c:v>200</c:v>
                </c:pt>
                <c:pt idx="17">
                  <c:v>0</c:v>
                </c:pt>
                <c:pt idx="18">
                  <c:v>7</c:v>
                </c:pt>
                <c:pt idx="19">
                  <c:v>14</c:v>
                </c:pt>
                <c:pt idx="20">
                  <c:v>5</c:v>
                </c:pt>
                <c:pt idx="21">
                  <c:v>317</c:v>
                </c:pt>
                <c:pt idx="22">
                  <c:v>13</c:v>
                </c:pt>
                <c:pt idx="23">
                  <c:v>58</c:v>
                </c:pt>
                <c:pt idx="24">
                  <c:v>38</c:v>
                </c:pt>
                <c:pt idx="25">
                  <c:v>184</c:v>
                </c:pt>
                <c:pt idx="26">
                  <c:v>73</c:v>
                </c:pt>
                <c:pt idx="27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F6-4A50-99F9-0DBF01617224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Cruceros!$A$7:$A$34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Cruceros!$D$7:$D$34</c:f>
              <c:numCache>
                <c:formatCode>#,##0</c:formatCode>
                <c:ptCount val="28"/>
                <c:pt idx="0">
                  <c:v>97</c:v>
                </c:pt>
                <c:pt idx="1">
                  <c:v>40</c:v>
                </c:pt>
                <c:pt idx="2">
                  <c:v>9</c:v>
                </c:pt>
                <c:pt idx="3">
                  <c:v>3</c:v>
                </c:pt>
                <c:pt idx="4">
                  <c:v>1</c:v>
                </c:pt>
                <c:pt idx="5">
                  <c:v>209</c:v>
                </c:pt>
                <c:pt idx="6">
                  <c:v>536</c:v>
                </c:pt>
                <c:pt idx="7">
                  <c:v>582</c:v>
                </c:pt>
                <c:pt idx="8">
                  <c:v>64</c:v>
                </c:pt>
                <c:pt idx="9">
                  <c:v>124</c:v>
                </c:pt>
                <c:pt idx="10">
                  <c:v>1</c:v>
                </c:pt>
                <c:pt idx="11">
                  <c:v>3</c:v>
                </c:pt>
                <c:pt idx="12">
                  <c:v>12</c:v>
                </c:pt>
                <c:pt idx="13">
                  <c:v>20</c:v>
                </c:pt>
                <c:pt idx="14">
                  <c:v>16</c:v>
                </c:pt>
                <c:pt idx="15">
                  <c:v>398</c:v>
                </c:pt>
                <c:pt idx="16">
                  <c:v>174</c:v>
                </c:pt>
                <c:pt idx="17">
                  <c:v>1</c:v>
                </c:pt>
                <c:pt idx="18">
                  <c:v>7</c:v>
                </c:pt>
                <c:pt idx="19">
                  <c:v>12</c:v>
                </c:pt>
                <c:pt idx="20">
                  <c:v>5</c:v>
                </c:pt>
                <c:pt idx="21">
                  <c:v>367</c:v>
                </c:pt>
                <c:pt idx="22">
                  <c:v>20</c:v>
                </c:pt>
                <c:pt idx="23">
                  <c:v>59</c:v>
                </c:pt>
                <c:pt idx="24">
                  <c:v>21</c:v>
                </c:pt>
                <c:pt idx="25">
                  <c:v>207</c:v>
                </c:pt>
                <c:pt idx="26">
                  <c:v>67</c:v>
                </c:pt>
                <c:pt idx="27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BF6-4A50-99F9-0DBF01617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0532187"/>
        <c:axId val="64971038"/>
      </c:barChart>
      <c:catAx>
        <c:axId val="5053218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4971038"/>
        <c:crosses val="autoZero"/>
        <c:auto val="1"/>
        <c:lblAlgn val="ctr"/>
        <c:lblOffset val="100"/>
        <c:noMultiLvlLbl val="0"/>
      </c:catAx>
      <c:valAx>
        <c:axId val="64971038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053218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total'!$E$7:$E$34</c:f>
              <c:numCache>
                <c:formatCode>#,##0</c:formatCode>
                <c:ptCount val="28"/>
                <c:pt idx="0">
                  <c:v>254638</c:v>
                </c:pt>
                <c:pt idx="1">
                  <c:v>289727</c:v>
                </c:pt>
                <c:pt idx="2">
                  <c:v>733856</c:v>
                </c:pt>
                <c:pt idx="3">
                  <c:v>0</c:v>
                </c:pt>
                <c:pt idx="4">
                  <c:v>4579485</c:v>
                </c:pt>
                <c:pt idx="5">
                  <c:v>469564</c:v>
                </c:pt>
                <c:pt idx="6">
                  <c:v>8160347</c:v>
                </c:pt>
                <c:pt idx="7">
                  <c:v>4141660</c:v>
                </c:pt>
                <c:pt idx="8">
                  <c:v>229747</c:v>
                </c:pt>
                <c:pt idx="9">
                  <c:v>121344</c:v>
                </c:pt>
                <c:pt idx="10">
                  <c:v>170</c:v>
                </c:pt>
                <c:pt idx="11">
                  <c:v>1502951</c:v>
                </c:pt>
                <c:pt idx="12">
                  <c:v>5244</c:v>
                </c:pt>
                <c:pt idx="13">
                  <c:v>25448</c:v>
                </c:pt>
                <c:pt idx="14">
                  <c:v>55355</c:v>
                </c:pt>
                <c:pt idx="15">
                  <c:v>2218209</c:v>
                </c:pt>
                <c:pt idx="16">
                  <c:v>606558</c:v>
                </c:pt>
                <c:pt idx="17">
                  <c:v>0</c:v>
                </c:pt>
                <c:pt idx="18">
                  <c:v>543620</c:v>
                </c:pt>
                <c:pt idx="19">
                  <c:v>190021</c:v>
                </c:pt>
                <c:pt idx="20">
                  <c:v>934</c:v>
                </c:pt>
                <c:pt idx="21">
                  <c:v>4935368</c:v>
                </c:pt>
                <c:pt idx="22">
                  <c:v>203515</c:v>
                </c:pt>
                <c:pt idx="23">
                  <c:v>15705</c:v>
                </c:pt>
                <c:pt idx="24">
                  <c:v>82420</c:v>
                </c:pt>
                <c:pt idx="25">
                  <c:v>1201610</c:v>
                </c:pt>
                <c:pt idx="26">
                  <c:v>153960</c:v>
                </c:pt>
                <c:pt idx="27">
                  <c:v>1375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1F-4435-B65C-C639A4EB950E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total'!$A$7:$A$34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total'!$D$7:$D$34</c:f>
              <c:numCache>
                <c:formatCode>#,##0</c:formatCode>
                <c:ptCount val="28"/>
                <c:pt idx="0">
                  <c:v>151395</c:v>
                </c:pt>
                <c:pt idx="1">
                  <c:v>173950</c:v>
                </c:pt>
                <c:pt idx="2">
                  <c:v>617678</c:v>
                </c:pt>
                <c:pt idx="3">
                  <c:v>166</c:v>
                </c:pt>
                <c:pt idx="4">
                  <c:v>3521905</c:v>
                </c:pt>
                <c:pt idx="5">
                  <c:v>266058</c:v>
                </c:pt>
                <c:pt idx="6">
                  <c:v>7242668</c:v>
                </c:pt>
                <c:pt idx="7">
                  <c:v>3019824</c:v>
                </c:pt>
                <c:pt idx="8">
                  <c:v>176683</c:v>
                </c:pt>
                <c:pt idx="9">
                  <c:v>117486</c:v>
                </c:pt>
                <c:pt idx="10">
                  <c:v>633</c:v>
                </c:pt>
                <c:pt idx="11">
                  <c:v>1420887</c:v>
                </c:pt>
                <c:pt idx="12">
                  <c:v>10834</c:v>
                </c:pt>
                <c:pt idx="13">
                  <c:v>15184</c:v>
                </c:pt>
                <c:pt idx="14">
                  <c:v>55121</c:v>
                </c:pt>
                <c:pt idx="15">
                  <c:v>1782317</c:v>
                </c:pt>
                <c:pt idx="16">
                  <c:v>472740</c:v>
                </c:pt>
                <c:pt idx="17">
                  <c:v>0</c:v>
                </c:pt>
                <c:pt idx="18">
                  <c:v>534109</c:v>
                </c:pt>
                <c:pt idx="19">
                  <c:v>120406</c:v>
                </c:pt>
                <c:pt idx="20">
                  <c:v>947</c:v>
                </c:pt>
                <c:pt idx="21">
                  <c:v>4302374</c:v>
                </c:pt>
                <c:pt idx="22">
                  <c:v>211612</c:v>
                </c:pt>
                <c:pt idx="23">
                  <c:v>14828</c:v>
                </c:pt>
                <c:pt idx="24">
                  <c:v>40997</c:v>
                </c:pt>
                <c:pt idx="25">
                  <c:v>1063476</c:v>
                </c:pt>
                <c:pt idx="26">
                  <c:v>116880</c:v>
                </c:pt>
                <c:pt idx="27">
                  <c:v>1004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1F-4435-B65C-C639A4EB9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4546787"/>
        <c:axId val="55282495"/>
      </c:barChart>
      <c:catAx>
        <c:axId val="14546787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5282495"/>
        <c:crosses val="autoZero"/>
        <c:auto val="1"/>
        <c:lblAlgn val="ctr"/>
        <c:lblOffset val="100"/>
        <c:noMultiLvlLbl val="0"/>
      </c:catAx>
      <c:valAx>
        <c:axId val="55282495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4546787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regulares'!$E$7:$E$34</c:f>
              <c:numCache>
                <c:formatCode>#,##0</c:formatCode>
                <c:ptCount val="28"/>
                <c:pt idx="0">
                  <c:v>0</c:v>
                </c:pt>
                <c:pt idx="1">
                  <c:v>142014</c:v>
                </c:pt>
                <c:pt idx="2">
                  <c:v>727231</c:v>
                </c:pt>
                <c:pt idx="3">
                  <c:v>0</c:v>
                </c:pt>
                <c:pt idx="4">
                  <c:v>4579461</c:v>
                </c:pt>
                <c:pt idx="5">
                  <c:v>19703</c:v>
                </c:pt>
                <c:pt idx="6">
                  <c:v>6188775</c:v>
                </c:pt>
                <c:pt idx="7">
                  <c:v>1468411</c:v>
                </c:pt>
                <c:pt idx="8">
                  <c:v>108987</c:v>
                </c:pt>
                <c:pt idx="9">
                  <c:v>5430</c:v>
                </c:pt>
                <c:pt idx="10">
                  <c:v>0</c:v>
                </c:pt>
                <c:pt idx="11">
                  <c:v>1477421</c:v>
                </c:pt>
                <c:pt idx="12">
                  <c:v>0</c:v>
                </c:pt>
                <c:pt idx="13">
                  <c:v>0</c:v>
                </c:pt>
                <c:pt idx="14">
                  <c:v>53668</c:v>
                </c:pt>
                <c:pt idx="15">
                  <c:v>1305415</c:v>
                </c:pt>
                <c:pt idx="16">
                  <c:v>286352</c:v>
                </c:pt>
                <c:pt idx="17">
                  <c:v>0</c:v>
                </c:pt>
                <c:pt idx="18">
                  <c:v>539815</c:v>
                </c:pt>
                <c:pt idx="19">
                  <c:v>165573</c:v>
                </c:pt>
                <c:pt idx="20">
                  <c:v>0</c:v>
                </c:pt>
                <c:pt idx="21">
                  <c:v>4273108</c:v>
                </c:pt>
                <c:pt idx="22">
                  <c:v>184915</c:v>
                </c:pt>
                <c:pt idx="23">
                  <c:v>0</c:v>
                </c:pt>
                <c:pt idx="24">
                  <c:v>12</c:v>
                </c:pt>
                <c:pt idx="25">
                  <c:v>620471</c:v>
                </c:pt>
                <c:pt idx="26">
                  <c:v>2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0C-43D5-B0A4-02B0546F78B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regulares'!$A$7:$A$34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regulares'!$D$7:$D$34</c:f>
              <c:numCache>
                <c:formatCode>#,##0</c:formatCode>
                <c:ptCount val="28"/>
                <c:pt idx="0">
                  <c:v>0</c:v>
                </c:pt>
                <c:pt idx="1">
                  <c:v>93871</c:v>
                </c:pt>
                <c:pt idx="2">
                  <c:v>615017</c:v>
                </c:pt>
                <c:pt idx="3">
                  <c:v>0</c:v>
                </c:pt>
                <c:pt idx="4">
                  <c:v>3521905</c:v>
                </c:pt>
                <c:pt idx="5">
                  <c:v>17177</c:v>
                </c:pt>
                <c:pt idx="6">
                  <c:v>5934323</c:v>
                </c:pt>
                <c:pt idx="7">
                  <c:v>1346743</c:v>
                </c:pt>
                <c:pt idx="8">
                  <c:v>87091</c:v>
                </c:pt>
                <c:pt idx="9">
                  <c:v>0</c:v>
                </c:pt>
                <c:pt idx="10">
                  <c:v>0</c:v>
                </c:pt>
                <c:pt idx="11">
                  <c:v>1417534</c:v>
                </c:pt>
                <c:pt idx="12">
                  <c:v>0</c:v>
                </c:pt>
                <c:pt idx="13">
                  <c:v>0</c:v>
                </c:pt>
                <c:pt idx="14">
                  <c:v>53309</c:v>
                </c:pt>
                <c:pt idx="15">
                  <c:v>1286469</c:v>
                </c:pt>
                <c:pt idx="16">
                  <c:v>284515</c:v>
                </c:pt>
                <c:pt idx="17">
                  <c:v>0</c:v>
                </c:pt>
                <c:pt idx="18">
                  <c:v>530429</c:v>
                </c:pt>
                <c:pt idx="19">
                  <c:v>115059</c:v>
                </c:pt>
                <c:pt idx="20">
                  <c:v>0</c:v>
                </c:pt>
                <c:pt idx="21">
                  <c:v>3955633</c:v>
                </c:pt>
                <c:pt idx="22">
                  <c:v>197325</c:v>
                </c:pt>
                <c:pt idx="23">
                  <c:v>0</c:v>
                </c:pt>
                <c:pt idx="24">
                  <c:v>387</c:v>
                </c:pt>
                <c:pt idx="25">
                  <c:v>612082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0C-43D5-B0A4-02B0546F78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314536"/>
        <c:axId val="52416833"/>
      </c:barChart>
      <c:catAx>
        <c:axId val="531453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2416833"/>
        <c:crosses val="autoZero"/>
        <c:auto val="1"/>
        <c:lblAlgn val="ctr"/>
        <c:lblOffset val="100"/>
        <c:noMultiLvlLbl val="0"/>
      </c:catAx>
      <c:valAx>
        <c:axId val="52416833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1453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crucero'!$E$7:$E$34</c:f>
              <c:numCache>
                <c:formatCode>#,##0</c:formatCode>
                <c:ptCount val="28"/>
                <c:pt idx="0">
                  <c:v>254638</c:v>
                </c:pt>
                <c:pt idx="1">
                  <c:v>147713</c:v>
                </c:pt>
                <c:pt idx="2">
                  <c:v>6625</c:v>
                </c:pt>
                <c:pt idx="3">
                  <c:v>0</c:v>
                </c:pt>
                <c:pt idx="4">
                  <c:v>24</c:v>
                </c:pt>
                <c:pt idx="5">
                  <c:v>449861</c:v>
                </c:pt>
                <c:pt idx="6">
                  <c:v>1971572</c:v>
                </c:pt>
                <c:pt idx="7">
                  <c:v>2673249</c:v>
                </c:pt>
                <c:pt idx="8">
                  <c:v>120760</c:v>
                </c:pt>
                <c:pt idx="9">
                  <c:v>115914</c:v>
                </c:pt>
                <c:pt idx="10">
                  <c:v>170</c:v>
                </c:pt>
                <c:pt idx="11">
                  <c:v>25530</c:v>
                </c:pt>
                <c:pt idx="12">
                  <c:v>5244</c:v>
                </c:pt>
                <c:pt idx="13">
                  <c:v>25448</c:v>
                </c:pt>
                <c:pt idx="14">
                  <c:v>1687</c:v>
                </c:pt>
                <c:pt idx="15">
                  <c:v>912794</c:v>
                </c:pt>
                <c:pt idx="16">
                  <c:v>320206</c:v>
                </c:pt>
                <c:pt idx="17">
                  <c:v>0</c:v>
                </c:pt>
                <c:pt idx="18">
                  <c:v>3805</c:v>
                </c:pt>
                <c:pt idx="19">
                  <c:v>24448</c:v>
                </c:pt>
                <c:pt idx="20">
                  <c:v>934</c:v>
                </c:pt>
                <c:pt idx="21">
                  <c:v>662260</c:v>
                </c:pt>
                <c:pt idx="22">
                  <c:v>18600</c:v>
                </c:pt>
                <c:pt idx="23">
                  <c:v>15705</c:v>
                </c:pt>
                <c:pt idx="24">
                  <c:v>82408</c:v>
                </c:pt>
                <c:pt idx="25">
                  <c:v>581139</c:v>
                </c:pt>
                <c:pt idx="26">
                  <c:v>153958</c:v>
                </c:pt>
                <c:pt idx="27">
                  <c:v>1375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B4-4CA6-AE04-1A99204756F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'Pasajeros crucero'!$A$7:$A$34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'Pasajeros crucero'!$D$7:$D$34</c:f>
              <c:numCache>
                <c:formatCode>#,##0</c:formatCode>
                <c:ptCount val="28"/>
                <c:pt idx="0">
                  <c:v>151395</c:v>
                </c:pt>
                <c:pt idx="1">
                  <c:v>80079</c:v>
                </c:pt>
                <c:pt idx="2">
                  <c:v>2661</c:v>
                </c:pt>
                <c:pt idx="3">
                  <c:v>166</c:v>
                </c:pt>
                <c:pt idx="4">
                  <c:v>0</c:v>
                </c:pt>
                <c:pt idx="5">
                  <c:v>248881</c:v>
                </c:pt>
                <c:pt idx="6">
                  <c:v>1308345</c:v>
                </c:pt>
                <c:pt idx="7">
                  <c:v>1673081</c:v>
                </c:pt>
                <c:pt idx="8">
                  <c:v>89592</c:v>
                </c:pt>
                <c:pt idx="9">
                  <c:v>117486</c:v>
                </c:pt>
                <c:pt idx="10">
                  <c:v>633</c:v>
                </c:pt>
                <c:pt idx="11">
                  <c:v>3353</c:v>
                </c:pt>
                <c:pt idx="12">
                  <c:v>10834</c:v>
                </c:pt>
                <c:pt idx="13">
                  <c:v>15184</c:v>
                </c:pt>
                <c:pt idx="14">
                  <c:v>1812</c:v>
                </c:pt>
                <c:pt idx="15">
                  <c:v>495848</c:v>
                </c:pt>
                <c:pt idx="16">
                  <c:v>188225</c:v>
                </c:pt>
                <c:pt idx="17">
                  <c:v>0</c:v>
                </c:pt>
                <c:pt idx="18">
                  <c:v>3680</c:v>
                </c:pt>
                <c:pt idx="19">
                  <c:v>5347</c:v>
                </c:pt>
                <c:pt idx="20">
                  <c:v>947</c:v>
                </c:pt>
                <c:pt idx="21">
                  <c:v>346741</c:v>
                </c:pt>
                <c:pt idx="22">
                  <c:v>14287</c:v>
                </c:pt>
                <c:pt idx="23">
                  <c:v>14828</c:v>
                </c:pt>
                <c:pt idx="24">
                  <c:v>40610</c:v>
                </c:pt>
                <c:pt idx="25">
                  <c:v>451394</c:v>
                </c:pt>
                <c:pt idx="26">
                  <c:v>116880</c:v>
                </c:pt>
                <c:pt idx="27">
                  <c:v>1004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FB4-4CA6-AE04-1A99204756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7421474"/>
        <c:axId val="63808072"/>
      </c:barChart>
      <c:catAx>
        <c:axId val="1742147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3808072"/>
        <c:crosses val="autoZero"/>
        <c:auto val="1"/>
        <c:lblAlgn val="ctr"/>
        <c:lblOffset val="100"/>
        <c:noMultiLvlLbl val="0"/>
      </c:catAx>
      <c:valAx>
        <c:axId val="63808072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17421474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pasaje'!$E$7:$E$34</c:f>
              <c:numCache>
                <c:formatCode>#,##0</c:formatCode>
                <c:ptCount val="28"/>
                <c:pt idx="0">
                  <c:v>0</c:v>
                </c:pt>
                <c:pt idx="1">
                  <c:v>35185</c:v>
                </c:pt>
                <c:pt idx="2">
                  <c:v>185192</c:v>
                </c:pt>
                <c:pt idx="3">
                  <c:v>0</c:v>
                </c:pt>
                <c:pt idx="4">
                  <c:v>984264</c:v>
                </c:pt>
                <c:pt idx="5">
                  <c:v>10888</c:v>
                </c:pt>
                <c:pt idx="6">
                  <c:v>995028</c:v>
                </c:pt>
                <c:pt idx="7">
                  <c:v>429450</c:v>
                </c:pt>
                <c:pt idx="8">
                  <c:v>45409</c:v>
                </c:pt>
                <c:pt idx="9">
                  <c:v>0</c:v>
                </c:pt>
                <c:pt idx="10">
                  <c:v>0</c:v>
                </c:pt>
                <c:pt idx="11">
                  <c:v>344798</c:v>
                </c:pt>
                <c:pt idx="12">
                  <c:v>0</c:v>
                </c:pt>
                <c:pt idx="13">
                  <c:v>0</c:v>
                </c:pt>
                <c:pt idx="14">
                  <c:v>30359</c:v>
                </c:pt>
                <c:pt idx="15">
                  <c:v>540056</c:v>
                </c:pt>
                <c:pt idx="16">
                  <c:v>60552</c:v>
                </c:pt>
                <c:pt idx="17">
                  <c:v>0</c:v>
                </c:pt>
                <c:pt idx="18">
                  <c:v>121504</c:v>
                </c:pt>
                <c:pt idx="19">
                  <c:v>39977</c:v>
                </c:pt>
                <c:pt idx="20">
                  <c:v>0</c:v>
                </c:pt>
                <c:pt idx="21">
                  <c:v>1371294</c:v>
                </c:pt>
                <c:pt idx="22">
                  <c:v>82630</c:v>
                </c:pt>
                <c:pt idx="23">
                  <c:v>0</c:v>
                </c:pt>
                <c:pt idx="24">
                  <c:v>0</c:v>
                </c:pt>
                <c:pt idx="25">
                  <c:v>163279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13-4BE3-8B92-16935B3EE76A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pasaje'!$A$7:$A$34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pasaje'!$D$7:$D$34</c:f>
              <c:numCache>
                <c:formatCode>#,##0</c:formatCode>
                <c:ptCount val="28"/>
                <c:pt idx="0">
                  <c:v>0</c:v>
                </c:pt>
                <c:pt idx="1">
                  <c:v>22251</c:v>
                </c:pt>
                <c:pt idx="2">
                  <c:v>142990</c:v>
                </c:pt>
                <c:pt idx="3">
                  <c:v>0</c:v>
                </c:pt>
                <c:pt idx="4">
                  <c:v>746561</c:v>
                </c:pt>
                <c:pt idx="5">
                  <c:v>9489</c:v>
                </c:pt>
                <c:pt idx="6">
                  <c:v>943102</c:v>
                </c:pt>
                <c:pt idx="7">
                  <c:v>405926</c:v>
                </c:pt>
                <c:pt idx="8">
                  <c:v>36209</c:v>
                </c:pt>
                <c:pt idx="9">
                  <c:v>0</c:v>
                </c:pt>
                <c:pt idx="10">
                  <c:v>0</c:v>
                </c:pt>
                <c:pt idx="11">
                  <c:v>326293</c:v>
                </c:pt>
                <c:pt idx="12">
                  <c:v>0</c:v>
                </c:pt>
                <c:pt idx="13">
                  <c:v>0</c:v>
                </c:pt>
                <c:pt idx="14">
                  <c:v>29658</c:v>
                </c:pt>
                <c:pt idx="15">
                  <c:v>537563</c:v>
                </c:pt>
                <c:pt idx="16">
                  <c:v>55022</c:v>
                </c:pt>
                <c:pt idx="17">
                  <c:v>0</c:v>
                </c:pt>
                <c:pt idx="18">
                  <c:v>112704</c:v>
                </c:pt>
                <c:pt idx="19">
                  <c:v>28118</c:v>
                </c:pt>
                <c:pt idx="20">
                  <c:v>0</c:v>
                </c:pt>
                <c:pt idx="21">
                  <c:v>1302487</c:v>
                </c:pt>
                <c:pt idx="22">
                  <c:v>89170</c:v>
                </c:pt>
                <c:pt idx="23">
                  <c:v>0</c:v>
                </c:pt>
                <c:pt idx="24">
                  <c:v>0</c:v>
                </c:pt>
                <c:pt idx="25">
                  <c:v>159592</c:v>
                </c:pt>
                <c:pt idx="26">
                  <c:v>0</c:v>
                </c:pt>
                <c:pt idx="2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13-4BE3-8B92-16935B3EE7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0534326"/>
        <c:axId val="22610844"/>
      </c:barChart>
      <c:catAx>
        <c:axId val="2053432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2610844"/>
        <c:crosses val="autoZero"/>
        <c:auto val="1"/>
        <c:lblAlgn val="ctr"/>
        <c:lblOffset val="100"/>
        <c:noMultiLvlLbl val="0"/>
      </c:catAx>
      <c:valAx>
        <c:axId val="22610844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20534326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50000000000002"/>
          <c:y val="3.925E-2"/>
          <c:w val="0.65175000000000005"/>
          <c:h val="0.93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'Total tráfico'!$AA$1</c:f>
              <c:strCache>
                <c:ptCount val="1"/>
                <c:pt idx="0">
                  <c:v>Acumulado 2023</c:v>
                </c:pt>
              </c:strCache>
            </c:strRef>
          </c:tx>
          <c:spPr>
            <a:solidFill>
              <a:srgbClr val="0A0A4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mercancía'!$E$7:$E$34</c:f>
              <c:numCache>
                <c:formatCode>#,##0</c:formatCode>
                <c:ptCount val="28"/>
                <c:pt idx="0">
                  <c:v>0</c:v>
                </c:pt>
                <c:pt idx="1">
                  <c:v>1653</c:v>
                </c:pt>
                <c:pt idx="2">
                  <c:v>1752</c:v>
                </c:pt>
                <c:pt idx="3">
                  <c:v>0</c:v>
                </c:pt>
                <c:pt idx="4">
                  <c:v>2850</c:v>
                </c:pt>
                <c:pt idx="5">
                  <c:v>15275</c:v>
                </c:pt>
                <c:pt idx="6">
                  <c:v>89450</c:v>
                </c:pt>
                <c:pt idx="7">
                  <c:v>591042</c:v>
                </c:pt>
                <c:pt idx="8">
                  <c:v>93744</c:v>
                </c:pt>
                <c:pt idx="9">
                  <c:v>35</c:v>
                </c:pt>
                <c:pt idx="10">
                  <c:v>864</c:v>
                </c:pt>
                <c:pt idx="11">
                  <c:v>1691</c:v>
                </c:pt>
                <c:pt idx="12">
                  <c:v>127</c:v>
                </c:pt>
                <c:pt idx="13">
                  <c:v>8</c:v>
                </c:pt>
                <c:pt idx="14">
                  <c:v>17141</c:v>
                </c:pt>
                <c:pt idx="15">
                  <c:v>302740</c:v>
                </c:pt>
                <c:pt idx="16">
                  <c:v>40957</c:v>
                </c:pt>
                <c:pt idx="17">
                  <c:v>63</c:v>
                </c:pt>
                <c:pt idx="18">
                  <c:v>1587</c:v>
                </c:pt>
                <c:pt idx="19">
                  <c:v>1273</c:v>
                </c:pt>
                <c:pt idx="20">
                  <c:v>206123</c:v>
                </c:pt>
                <c:pt idx="21">
                  <c:v>60870</c:v>
                </c:pt>
                <c:pt idx="22">
                  <c:v>329734</c:v>
                </c:pt>
                <c:pt idx="23">
                  <c:v>4698</c:v>
                </c:pt>
                <c:pt idx="24">
                  <c:v>168800</c:v>
                </c:pt>
                <c:pt idx="25">
                  <c:v>477995</c:v>
                </c:pt>
                <c:pt idx="26">
                  <c:v>468526</c:v>
                </c:pt>
                <c:pt idx="27">
                  <c:v>126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8E-4967-B55B-08375064A432}"/>
            </c:ext>
          </c:extLst>
        </c:ser>
        <c:ser>
          <c:idx val="1"/>
          <c:order val="1"/>
          <c:tx>
            <c:strRef>
              <c:f>'Total tráfico'!$AA$2</c:f>
              <c:strCache>
                <c:ptCount val="1"/>
                <c:pt idx="0">
                  <c:v>Acumulado 2022</c:v>
                </c:pt>
              </c:strCache>
            </c:strRef>
          </c:tx>
          <c:spPr>
            <a:solidFill>
              <a:srgbClr val="38ABD4"/>
            </a:solidFill>
            <a:ln w="6350">
              <a:noFill/>
            </a:ln>
            <a:effectLst/>
          </c:spPr>
          <c:invertIfNegative val="0"/>
          <c:cat>
            <c:strRef>
              <c:f>'Automóviles régimen mercancía'!$A$7:$A$34</c:f>
              <c:strCache>
                <c:ptCount val="28"/>
                <c:pt idx="0">
                  <c:v>A Coruña</c:v>
                </c:pt>
                <c:pt idx="1">
                  <c:v>Alicante</c:v>
                </c:pt>
                <c:pt idx="2">
                  <c:v>Almería</c:v>
                </c:pt>
                <c:pt idx="3">
                  <c:v>Avilés</c:v>
                </c:pt>
                <c:pt idx="4">
                  <c:v>Bahía de Algeciras</c:v>
                </c:pt>
                <c:pt idx="5">
                  <c:v>Bahía de Cádiz</c:v>
                </c:pt>
                <c:pt idx="6">
                  <c:v>Baleares</c:v>
                </c:pt>
                <c:pt idx="7">
                  <c:v>Barcelona</c:v>
                </c:pt>
                <c:pt idx="8">
                  <c:v>Bilbao</c:v>
                </c:pt>
                <c:pt idx="9">
                  <c:v>Cartagena</c:v>
                </c:pt>
                <c:pt idx="10">
                  <c:v>Castellón</c:v>
                </c:pt>
                <c:pt idx="11">
                  <c:v>Ceuta</c:v>
                </c:pt>
                <c:pt idx="12">
                  <c:v>Ferrol-San Cibrao</c:v>
                </c:pt>
                <c:pt idx="13">
                  <c:v>Gijón</c:v>
                </c:pt>
                <c:pt idx="14">
                  <c:v>Huelva</c:v>
                </c:pt>
                <c:pt idx="15">
                  <c:v>Las Palmas</c:v>
                </c:pt>
                <c:pt idx="16">
                  <c:v>Málaga</c:v>
                </c:pt>
                <c:pt idx="17">
                  <c:v>Marín y Ría de Pontevedra</c:v>
                </c:pt>
                <c:pt idx="18">
                  <c:v>Melilla</c:v>
                </c:pt>
                <c:pt idx="19">
                  <c:v>Motril</c:v>
                </c:pt>
                <c:pt idx="20">
                  <c:v>Pasaia</c:v>
                </c:pt>
                <c:pt idx="21">
                  <c:v>Santa Cruz de Tenerife</c:v>
                </c:pt>
                <c:pt idx="22">
                  <c:v>Santander</c:v>
                </c:pt>
                <c:pt idx="23">
                  <c:v>Sevilla</c:v>
                </c:pt>
                <c:pt idx="24">
                  <c:v>Tarragona</c:v>
                </c:pt>
                <c:pt idx="25">
                  <c:v>Valencia</c:v>
                </c:pt>
                <c:pt idx="26">
                  <c:v>Vigo</c:v>
                </c:pt>
                <c:pt idx="27">
                  <c:v>Vilagarcía</c:v>
                </c:pt>
              </c:strCache>
            </c:strRef>
          </c:cat>
          <c:val>
            <c:numRef>
              <c:f>'Automóviles régimen mercancía'!$D$7:$D$34</c:f>
              <c:numCache>
                <c:formatCode>#,##0</c:formatCode>
                <c:ptCount val="28"/>
                <c:pt idx="0">
                  <c:v>0</c:v>
                </c:pt>
                <c:pt idx="1">
                  <c:v>1199</c:v>
                </c:pt>
                <c:pt idx="2">
                  <c:v>2081</c:v>
                </c:pt>
                <c:pt idx="3">
                  <c:v>0</c:v>
                </c:pt>
                <c:pt idx="4">
                  <c:v>2264</c:v>
                </c:pt>
                <c:pt idx="5">
                  <c:v>8630</c:v>
                </c:pt>
                <c:pt idx="6">
                  <c:v>66399</c:v>
                </c:pt>
                <c:pt idx="7">
                  <c:v>378961</c:v>
                </c:pt>
                <c:pt idx="8">
                  <c:v>78946</c:v>
                </c:pt>
                <c:pt idx="9">
                  <c:v>6</c:v>
                </c:pt>
                <c:pt idx="10">
                  <c:v>864</c:v>
                </c:pt>
                <c:pt idx="11">
                  <c:v>1583</c:v>
                </c:pt>
                <c:pt idx="12">
                  <c:v>7</c:v>
                </c:pt>
                <c:pt idx="13">
                  <c:v>0</c:v>
                </c:pt>
                <c:pt idx="14">
                  <c:v>6859</c:v>
                </c:pt>
                <c:pt idx="15">
                  <c:v>275439</c:v>
                </c:pt>
                <c:pt idx="16">
                  <c:v>80369</c:v>
                </c:pt>
                <c:pt idx="17">
                  <c:v>60</c:v>
                </c:pt>
                <c:pt idx="18">
                  <c:v>1748</c:v>
                </c:pt>
                <c:pt idx="19">
                  <c:v>91</c:v>
                </c:pt>
                <c:pt idx="20">
                  <c:v>181771</c:v>
                </c:pt>
                <c:pt idx="21">
                  <c:v>49000</c:v>
                </c:pt>
                <c:pt idx="22">
                  <c:v>243214</c:v>
                </c:pt>
                <c:pt idx="23">
                  <c:v>3194</c:v>
                </c:pt>
                <c:pt idx="24">
                  <c:v>128541</c:v>
                </c:pt>
                <c:pt idx="25">
                  <c:v>428941</c:v>
                </c:pt>
                <c:pt idx="26">
                  <c:v>329124</c:v>
                </c:pt>
                <c:pt idx="27">
                  <c:v>172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8E-4967-B55B-08375064A4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53246431"/>
        <c:axId val="61784251"/>
      </c:barChart>
      <c:catAx>
        <c:axId val="53246431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61784251"/>
        <c:crosses val="autoZero"/>
        <c:auto val="1"/>
        <c:lblAlgn val="ctr"/>
        <c:lblOffset val="100"/>
        <c:noMultiLvlLbl val="0"/>
      </c:catAx>
      <c:valAx>
        <c:axId val="6178425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high"/>
        <c:spPr>
          <a:noFill/>
          <a:ln w="6350" cap="flat" cmpd="sng">
            <a:solidFill>
              <a:schemeClr val="bg1">
                <a:lumMod val="8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s-ES"/>
          </a:p>
        </c:txPr>
        <c:crossAx val="53246431"/>
        <c:crosses val="autoZero"/>
        <c:crossBetween val="between"/>
      </c:valAx>
      <c:spPr>
        <a:noFill/>
        <a:ln w="6350" cap="flat" cmpd="sng">
          <a:solidFill>
            <a:schemeClr val="bg1">
              <a:lumMod val="85000"/>
            </a:schemeClr>
          </a:solidFill>
        </a:ln>
        <a:effectLst/>
      </c:spPr>
    </c:plotArea>
    <c:legend>
      <c:legendPos val="r"/>
      <c:layout>
        <c:manualLayout>
          <c:xMode val="edge"/>
          <c:yMode val="edge"/>
          <c:x val="0.71699999999999997"/>
          <c:y val="0.04"/>
          <c:w val="0.19775000000000001"/>
          <c:h val="5.8500000000000003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900" b="0" i="0" u="none" strike="noStrike" kern="1200" baseline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s-E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5.xml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6.xml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7.xml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8.xml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9.xml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0.xml"/></Relationships>
</file>

<file path=xl/drawing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1.xml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2.xml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3.xml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4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5.xml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6.xml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7.xml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8.xml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19.xml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0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1.xml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2.xml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3.xml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4.xml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5.xml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chart" Target="../charts/chart26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16193</xdr:colOff>
      <xdr:row>4</xdr:row>
      <xdr:rowOff>40007</xdr:rowOff>
    </xdr:from>
    <xdr:to>
      <xdr:col>3</xdr:col>
      <xdr:colOff>46052</xdr:colOff>
      <xdr:row>6</xdr:row>
      <xdr:rowOff>99853</xdr:rowOff>
    </xdr:to>
    <xdr:sp macro="" textlink="">
      <xdr:nvSpPr>
        <xdr:cNvPr id="2" name="CuadroTexto 10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19050" y="800100"/>
          <a:ext cx="4972050" cy="4381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200" b="1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Dirección de Planificación y</a:t>
          </a:r>
          <a:r>
            <a:rPr lang="es-ES" sz="1200" b="1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 Desarrollo</a:t>
          </a:r>
        </a:p>
        <a:p>
          <a:pPr>
            <a:lnSpc>
              <a:spcPct val="90000"/>
            </a:lnSpc>
          </a:pPr>
          <a:r>
            <a:rPr lang="es-ES" sz="1200" baseline="0">
              <a:solidFill>
                <a:srgbClr val="0A0943"/>
              </a:solidFill>
              <a:latin typeface="Archivo" panose="020B0503020202020B04" pitchFamily="34" charset="0"/>
              <a:cs typeface="Archivo" pitchFamily="2" charset="77"/>
            </a:rPr>
            <a:t>Departamento de Estadística</a:t>
          </a:r>
          <a:endParaRPr lang="es-ES" sz="1200">
            <a:solidFill>
              <a:srgbClr val="0A0943"/>
            </a:solidFill>
            <a:latin typeface="Archivo" panose="020B0503020202020B04" pitchFamily="34" charset="0"/>
            <a:cs typeface="Archivo" pitchFamily="2" charset="77"/>
          </a:endParaRPr>
        </a:p>
      </xdr:txBody>
    </xdr:sp>
    <xdr:clientData/>
  </xdr:twoCellAnchor>
  <xdr:twoCellAnchor>
    <xdr:from>
      <xdr:col>0</xdr:col>
      <xdr:colOff>0</xdr:colOff>
      <xdr:row>44</xdr:row>
      <xdr:rowOff>129064</xdr:rowOff>
    </xdr:from>
    <xdr:to>
      <xdr:col>3</xdr:col>
      <xdr:colOff>10810</xdr:colOff>
      <xdr:row>46</xdr:row>
      <xdr:rowOff>33236</xdr:rowOff>
    </xdr:to>
    <xdr:sp macro="" textlink="">
      <xdr:nvSpPr>
        <xdr:cNvPr id="4" name="CuadroTexto 10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 txBox="1"/>
      </xdr:nvSpPr>
      <xdr:spPr>
        <a:xfrm>
          <a:off x="0" y="8782050"/>
          <a:ext cx="4953000" cy="28575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>
            <a:lnSpc>
              <a:spcPct val="90000"/>
            </a:lnSpc>
          </a:pPr>
          <a:r>
            <a:rPr lang="es-ES" sz="1050">
              <a:solidFill>
                <a:srgbClr val="0A0943"/>
              </a:solidFill>
              <a:latin typeface="Gambetta" pitchFamily="2" charset="77"/>
              <a:cs typeface="Archivo" pitchFamily="2" charset="77"/>
            </a:rPr>
            <a:t>Datos mensuales facilitados por las AA.PP., sujetos a posibles modificaciones</a:t>
          </a:r>
        </a:p>
      </xdr:txBody>
    </xdr:sp>
    <xdr:clientData/>
  </xdr:twoCellAnchor>
  <xdr:twoCellAnchor editAs="oneCell">
    <xdr:from>
      <xdr:col>6</xdr:col>
      <xdr:colOff>686752</xdr:colOff>
      <xdr:row>3</xdr:row>
      <xdr:rowOff>140813</xdr:rowOff>
    </xdr:from>
    <xdr:to>
      <xdr:col>10</xdr:col>
      <xdr:colOff>788242</xdr:colOff>
      <xdr:row>6</xdr:row>
      <xdr:rowOff>138649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PicPr preferRelativeResize="0">
          <a:picLocks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724900" y="714375"/>
          <a:ext cx="4219575" cy="571500"/>
        </a:xfrm>
        <a:prstGeom prst="rect">
          <a:avLst/>
        </a:prstGeom>
      </xdr:spPr>
    </xdr:pic>
    <xdr:clientData/>
  </xdr:twoCellAnchor>
  <xdr:twoCellAnchor>
    <xdr:from>
      <xdr:col>6</xdr:col>
      <xdr:colOff>633064</xdr:colOff>
      <xdr:row>0</xdr:row>
      <xdr:rowOff>0</xdr:rowOff>
    </xdr:from>
    <xdr:to>
      <xdr:col>6</xdr:col>
      <xdr:colOff>635317</xdr:colOff>
      <xdr:row>48</xdr:row>
      <xdr:rowOff>0</xdr:rowOff>
    </xdr:to>
    <xdr:cxnSp macro="">
      <xdr:nvCxnSpPr>
        <xdr:cNvPr id="6" name="Conector recto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CxnSpPr/>
      </xdr:nvCxnSpPr>
      <xdr:spPr>
        <a:xfrm flipH="1">
          <a:off x="8667750" y="0"/>
          <a:ext cx="0" cy="941070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11907</xdr:colOff>
      <xdr:row>10</xdr:row>
      <xdr:rowOff>39528</xdr:rowOff>
    </xdr:from>
    <xdr:to>
      <xdr:col>10</xdr:col>
      <xdr:colOff>1049655</xdr:colOff>
      <xdr:row>10</xdr:row>
      <xdr:rowOff>43815</xdr:rowOff>
    </xdr:to>
    <xdr:cxnSp macro="">
      <xdr:nvCxnSpPr>
        <xdr:cNvPr id="7" name="Conector recto 6">
          <a:extLst>
            <a:ext uri="{FF2B5EF4-FFF2-40B4-BE49-F238E27FC236}">
              <a16:creationId xmlns:a16="http://schemas.microsoft.com/office/drawing/2014/main" id="{00000000-0008-0000-0000-000007000000}"/>
            </a:ext>
          </a:extLst>
        </xdr:cNvPr>
        <xdr:cNvCxnSpPr/>
      </xdr:nvCxnSpPr>
      <xdr:spPr>
        <a:xfrm flipH="1" flipV="1">
          <a:off x="9525" y="1943100"/>
          <a:ext cx="12934950" cy="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43</xdr:row>
      <xdr:rowOff>0</xdr:rowOff>
    </xdr:from>
    <xdr:to>
      <xdr:col>10</xdr:col>
      <xdr:colOff>1047750</xdr:colOff>
      <xdr:row>43</xdr:row>
      <xdr:rowOff>19526</xdr:rowOff>
    </xdr:to>
    <xdr:cxnSp macro="">
      <xdr:nvCxnSpPr>
        <xdr:cNvPr id="8" name="Conector recto 7">
          <a:extLst>
            <a:ext uri="{FF2B5EF4-FFF2-40B4-BE49-F238E27FC236}">
              <a16:creationId xmlns:a16="http://schemas.microsoft.com/office/drawing/2014/main" id="{00000000-0008-0000-0000-000008000000}"/>
            </a:ext>
          </a:extLst>
        </xdr:cNvPr>
        <xdr:cNvCxnSpPr/>
      </xdr:nvCxnSpPr>
      <xdr:spPr>
        <a:xfrm flipH="1">
          <a:off x="0" y="8458200"/>
          <a:ext cx="12944475" cy="19050"/>
        </a:xfrm>
        <a:prstGeom prst="line">
          <a:avLst/>
        </a:prstGeom>
        <a:ln w="15875">
          <a:solidFill>
            <a:srgbClr val="0A0943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0</xdr:col>
      <xdr:colOff>0</xdr:colOff>
      <xdr:row>23</xdr:row>
      <xdr:rowOff>174788</xdr:rowOff>
    </xdr:from>
    <xdr:to>
      <xdr:col>7</xdr:col>
      <xdr:colOff>912282</xdr:colOff>
      <xdr:row>26</xdr:row>
      <xdr:rowOff>138260</xdr:rowOff>
    </xdr:to>
    <xdr:sp macro="" textlink="">
      <xdr:nvSpPr>
        <xdr:cNvPr id="10" name="CuadroTexto 8">
          <a:extLst>
            <a:ext uri="{FF2B5EF4-FFF2-40B4-BE49-F238E27FC236}">
              <a16:creationId xmlns:a16="http://schemas.microsoft.com/office/drawing/2014/main" id="{00000000-0008-0000-0000-00000A000000}"/>
            </a:ext>
          </a:extLst>
        </xdr:cNvPr>
        <xdr:cNvSpPr txBox="1"/>
      </xdr:nvSpPr>
      <xdr:spPr>
        <a:xfrm>
          <a:off x="0" y="4552950"/>
          <a:ext cx="9982200" cy="533400"/>
        </a:xfrm>
        <a:prstGeom prst="rect">
          <a:avLst/>
        </a:prstGeom>
        <a:noFill/>
      </xdr:spPr>
      <xdr:txBody>
        <a:bodyPr wrap="square">
          <a:spAutoFit/>
        </a:bodyPr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8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</a:pPr>
          <a:r>
            <a:rPr lang="es-ES" sz="3600" b="0" i="0" u="none" kern="1200" spc="-150" baseline="0">
              <a:ln>
                <a:noFill/>
              </a:ln>
              <a:solidFill>
                <a:srgbClr val="0A0943"/>
              </a:solidFill>
              <a:effectLst/>
              <a:latin typeface="Archivo" pitchFamily="2" charset="77"/>
              <a:ea typeface="+mn-ea"/>
              <a:cs typeface="Archivo" pitchFamily="2" charset="77"/>
            </a:rPr>
            <a:t>RESUMEN DEL TRÁFICO PORTUARIO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160020</xdr:colOff>
      <xdr:row>0</xdr:row>
      <xdr:rowOff>7620</xdr:rowOff>
    </xdr:from>
    <xdr:to>
      <xdr:col>8</xdr:col>
      <xdr:colOff>777240</xdr:colOff>
      <xdr:row>2</xdr:row>
      <xdr:rowOff>98880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162800" y="9525"/>
          <a:ext cx="3705225" cy="5238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0</xdr:rowOff>
    </xdr:from>
    <xdr:to>
      <xdr:col>12</xdr:col>
      <xdr:colOff>878885</xdr:colOff>
      <xdr:row>2</xdr:row>
      <xdr:rowOff>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877550" y="0"/>
          <a:ext cx="3371850" cy="51435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314324</xdr:colOff>
      <xdr:row>0</xdr:row>
      <xdr:rowOff>0</xdr:rowOff>
    </xdr:from>
    <xdr:to>
      <xdr:col>13</xdr:col>
      <xdr:colOff>362849</xdr:colOff>
      <xdr:row>2</xdr:row>
      <xdr:rowOff>78076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458700" y="0"/>
          <a:ext cx="3657600" cy="50482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114299</xdr:colOff>
      <xdr:row>0</xdr:row>
      <xdr:rowOff>0</xdr:rowOff>
    </xdr:from>
    <xdr:to>
      <xdr:col>13</xdr:col>
      <xdr:colOff>751259</xdr:colOff>
      <xdr:row>2</xdr:row>
      <xdr:rowOff>84268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753109</xdr:colOff>
      <xdr:row>33</xdr:row>
      <xdr:rowOff>146685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117812</xdr:colOff>
      <xdr:row>0</xdr:row>
      <xdr:rowOff>848</xdr:rowOff>
    </xdr:from>
    <xdr:to>
      <xdr:col>13</xdr:col>
      <xdr:colOff>755361</xdr:colOff>
      <xdr:row>2</xdr:row>
      <xdr:rowOff>82792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751204</xdr:colOff>
      <xdr:row>33</xdr:row>
      <xdr:rowOff>144780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113661</xdr:colOff>
      <xdr:row>0</xdr:row>
      <xdr:rowOff>1</xdr:rowOff>
    </xdr:from>
    <xdr:to>
      <xdr:col>13</xdr:col>
      <xdr:colOff>750621</xdr:colOff>
      <xdr:row>2</xdr:row>
      <xdr:rowOff>81864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  <xdr:twoCellAnchor>
    <xdr:from>
      <xdr:col>7</xdr:col>
      <xdr:colOff>0</xdr:colOff>
      <xdr:row>6</xdr:row>
      <xdr:rowOff>0</xdr:rowOff>
    </xdr:from>
    <xdr:to>
      <xdr:col>13</xdr:col>
      <xdr:colOff>749299</xdr:colOff>
      <xdr:row>33</xdr:row>
      <xdr:rowOff>142875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140970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139065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5" name="Imagen 4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3" name="Imagen 2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2" name="Imagen 1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4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5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6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8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9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A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C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741679</xdr:colOff>
      <xdr:row>33</xdr:row>
      <xdr:rowOff>131445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0</xdr:colOff>
      <xdr:row>6</xdr:row>
      <xdr:rowOff>0</xdr:rowOff>
    </xdr:from>
    <xdr:to>
      <xdr:col>13</xdr:col>
      <xdr:colOff>745489</xdr:colOff>
      <xdr:row>33</xdr:row>
      <xdr:rowOff>135255</xdr:rowOff>
    </xdr:to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1E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114300</xdr:colOff>
      <xdr:row>0</xdr:row>
      <xdr:rowOff>0</xdr:rowOff>
    </xdr:from>
    <xdr:to>
      <xdr:col>13</xdr:col>
      <xdr:colOff>751260</xdr:colOff>
      <xdr:row>2</xdr:row>
      <xdr:rowOff>81863</xdr:rowOff>
    </xdr:to>
    <xdr:pic>
      <xdr:nvPicPr>
        <xdr:cNvPr id="4" name="Imagen 3" descr="Imagen que contiene Gráfico&#10;&#10;Descripción generada automáticamente">
          <a:extLst>
            <a:ext uri="{FF2B5EF4-FFF2-40B4-BE49-F238E27FC236}">
              <a16:creationId xmlns:a16="http://schemas.microsoft.com/office/drawing/2014/main" id="{00000000-0008-0000-1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7620000" y="0"/>
          <a:ext cx="3686175" cy="51435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948EA6-9F5A-4C98-AA2B-15D4C312C38B}">
  <sheetPr codeName="Hoja1">
    <pageSetUpPr fitToPage="1"/>
  </sheetPr>
  <dimension ref="A1:K51"/>
  <sheetViews>
    <sheetView tabSelected="1" zoomScale="80" zoomScaleNormal="80" workbookViewId="0"/>
  </sheetViews>
  <sheetFormatPr baseColWidth="10" defaultColWidth="11.44140625" defaultRowHeight="14.4"/>
  <cols>
    <col min="1" max="1" width="32.88671875" customWidth="1"/>
    <col min="2" max="2" width="18.6640625" customWidth="1"/>
    <col min="3" max="3" width="22.5546875" customWidth="1"/>
    <col min="4" max="5" width="15.44140625" customWidth="1"/>
    <col min="6" max="6" width="15.5546875" customWidth="1"/>
    <col min="7" max="10" width="15.44140625" customWidth="1"/>
    <col min="11" max="11" width="11.88671875" customWidth="1"/>
  </cols>
  <sheetData>
    <row r="1" spans="1:11">
      <c r="A1" s="29"/>
      <c r="B1" s="30"/>
      <c r="C1" s="30"/>
      <c r="D1" s="31"/>
      <c r="E1" s="32"/>
      <c r="F1" s="31"/>
      <c r="H1" s="33"/>
      <c r="J1" s="33"/>
      <c r="K1" s="33"/>
    </row>
    <row r="2" spans="1:11">
      <c r="A2" s="34"/>
      <c r="B2" s="31"/>
      <c r="C2" s="35"/>
      <c r="D2" s="31"/>
      <c r="E2" s="34"/>
      <c r="F2" s="31"/>
      <c r="G2" s="36"/>
      <c r="H2" s="31"/>
      <c r="I2" s="36"/>
      <c r="J2" s="31"/>
      <c r="K2" s="31"/>
    </row>
    <row r="3" spans="1:11">
      <c r="A3" s="34"/>
      <c r="B3" s="30"/>
      <c r="C3" s="35"/>
      <c r="D3" s="31"/>
      <c r="E3" s="36"/>
      <c r="F3" s="31"/>
      <c r="G3" s="36"/>
      <c r="H3" s="31"/>
      <c r="I3" s="36"/>
      <c r="J3" s="31"/>
      <c r="K3" s="31"/>
    </row>
    <row r="4" spans="1:11">
      <c r="A4" s="34"/>
      <c r="B4" s="31"/>
      <c r="C4" s="35"/>
      <c r="D4" s="33"/>
      <c r="E4" s="37"/>
      <c r="F4" s="31"/>
      <c r="G4" s="37"/>
      <c r="H4" s="33"/>
      <c r="I4" s="37"/>
      <c r="J4" s="33"/>
      <c r="K4" s="33"/>
    </row>
    <row r="5" spans="1:11">
      <c r="A5" s="34"/>
      <c r="B5" s="31"/>
      <c r="C5" s="38"/>
      <c r="D5" s="31"/>
      <c r="E5" s="36"/>
      <c r="F5" s="31"/>
      <c r="G5" s="36"/>
      <c r="H5" s="31"/>
      <c r="I5" s="36"/>
      <c r="J5" s="31"/>
      <c r="K5" s="31"/>
    </row>
    <row r="6" spans="1:11">
      <c r="A6" s="34"/>
      <c r="B6" s="31"/>
      <c r="C6" s="20"/>
      <c r="D6" s="31"/>
      <c r="E6" s="36"/>
      <c r="F6" s="31"/>
      <c r="G6" s="36"/>
      <c r="H6" s="31"/>
      <c r="I6" s="36"/>
      <c r="J6" s="31"/>
      <c r="K6" s="31"/>
    </row>
    <row r="7" spans="1:11">
      <c r="A7" s="34"/>
      <c r="B7" s="31"/>
      <c r="C7" s="35"/>
      <c r="D7" s="31"/>
      <c r="E7" s="35"/>
      <c r="F7" s="31"/>
      <c r="G7" s="36"/>
      <c r="H7" s="31"/>
      <c r="I7" s="36"/>
      <c r="J7" s="31"/>
      <c r="K7" s="31"/>
    </row>
    <row r="8" spans="1:11">
      <c r="A8" s="34"/>
      <c r="B8" s="31"/>
      <c r="C8" s="35"/>
      <c r="D8" s="33"/>
      <c r="E8" s="39"/>
      <c r="F8" s="31"/>
      <c r="G8" s="37"/>
      <c r="H8" s="33"/>
      <c r="I8" s="37"/>
      <c r="J8" s="33"/>
      <c r="K8" s="33"/>
    </row>
    <row r="9" spans="1:11">
      <c r="A9" s="34"/>
      <c r="B9" s="31"/>
      <c r="C9" s="38"/>
      <c r="D9" s="31"/>
      <c r="E9" s="35"/>
      <c r="F9" s="31"/>
      <c r="G9" s="36"/>
      <c r="H9" s="31"/>
      <c r="I9" s="36"/>
      <c r="J9" s="31"/>
      <c r="K9" s="31"/>
    </row>
    <row r="10" spans="1:11">
      <c r="A10" s="34"/>
      <c r="B10" s="31"/>
      <c r="C10" s="39"/>
      <c r="D10" s="33"/>
      <c r="E10" s="39"/>
      <c r="F10" s="31"/>
      <c r="G10" s="37"/>
      <c r="H10" s="33"/>
      <c r="I10" s="37"/>
      <c r="J10" s="33"/>
      <c r="K10" s="33"/>
    </row>
    <row r="11" spans="1:11">
      <c r="A11" s="31"/>
      <c r="B11" s="31"/>
      <c r="C11" s="35"/>
      <c r="D11" s="31"/>
      <c r="E11" s="35"/>
      <c r="F11" s="31"/>
      <c r="G11" s="34"/>
      <c r="H11" s="31"/>
      <c r="I11" s="36"/>
      <c r="J11" s="31"/>
      <c r="K11" s="31"/>
    </row>
    <row r="12" spans="1:11">
      <c r="A12" s="29"/>
      <c r="B12" s="30"/>
      <c r="C12" s="38"/>
      <c r="D12" s="30"/>
      <c r="E12" s="38"/>
      <c r="F12" s="30"/>
      <c r="G12" s="29"/>
      <c r="H12" s="30"/>
      <c r="I12" s="40"/>
      <c r="J12" s="30"/>
      <c r="K12" s="30"/>
    </row>
    <row r="13" spans="1:11">
      <c r="A13" s="34"/>
      <c r="B13" s="31"/>
      <c r="C13" s="20"/>
      <c r="D13" s="41"/>
      <c r="E13" s="20"/>
      <c r="F13" s="31"/>
      <c r="G13" s="42"/>
      <c r="H13" s="41"/>
      <c r="J13" s="41"/>
      <c r="K13" s="41"/>
    </row>
    <row r="14" spans="1:11">
      <c r="A14" s="34"/>
      <c r="B14" s="31"/>
      <c r="C14" s="35"/>
      <c r="D14" s="33"/>
      <c r="E14" s="39"/>
      <c r="F14" s="31"/>
      <c r="G14" s="32"/>
      <c r="H14" s="33"/>
      <c r="I14" s="37"/>
      <c r="J14" s="33"/>
      <c r="K14" s="33"/>
    </row>
    <row r="15" spans="1:11">
      <c r="A15" s="34"/>
      <c r="B15" s="31"/>
      <c r="C15" s="35"/>
      <c r="D15" s="31"/>
      <c r="E15" s="35"/>
      <c r="F15" s="31"/>
      <c r="G15" s="34"/>
      <c r="H15" s="31"/>
      <c r="I15" s="36"/>
      <c r="J15" s="31"/>
      <c r="K15" s="31"/>
    </row>
    <row r="16" spans="1:11">
      <c r="A16" s="34"/>
      <c r="B16" s="31"/>
      <c r="C16" s="38"/>
      <c r="D16" s="41"/>
      <c r="E16" s="20"/>
      <c r="F16" s="31"/>
      <c r="H16" s="41"/>
      <c r="J16" s="41"/>
      <c r="K16" s="41"/>
    </row>
    <row r="17" spans="1:11">
      <c r="A17" s="34"/>
      <c r="B17" s="31"/>
      <c r="C17" s="35"/>
      <c r="D17" s="33"/>
      <c r="E17" s="39"/>
      <c r="F17" s="31"/>
      <c r="G17" s="37"/>
      <c r="H17" s="33"/>
      <c r="I17" s="37"/>
      <c r="J17" s="33"/>
      <c r="K17" s="33"/>
    </row>
    <row r="18" spans="1:11">
      <c r="A18" s="34"/>
      <c r="B18" s="31"/>
      <c r="C18" s="35"/>
      <c r="D18" s="31"/>
      <c r="E18" s="31"/>
      <c r="F18" s="31"/>
      <c r="G18" s="36"/>
      <c r="H18" s="31"/>
      <c r="I18" s="36"/>
      <c r="J18" s="31"/>
      <c r="K18" s="31"/>
    </row>
    <row r="19" spans="1:11">
      <c r="A19" s="34"/>
      <c r="B19" s="31"/>
      <c r="C19" s="35"/>
      <c r="D19" s="30"/>
      <c r="E19" s="30"/>
      <c r="F19" s="41"/>
      <c r="H19" s="41"/>
      <c r="J19" s="41"/>
      <c r="K19" s="41"/>
    </row>
    <row r="20" spans="1:11">
      <c r="A20" s="34"/>
      <c r="B20" s="31"/>
      <c r="C20" s="35"/>
      <c r="D20" s="31"/>
      <c r="E20" s="35"/>
      <c r="F20" s="31"/>
      <c r="G20" s="36"/>
      <c r="H20" s="31"/>
      <c r="I20" s="36"/>
      <c r="J20" s="31"/>
      <c r="K20" s="31"/>
    </row>
    <row r="21" spans="1:11">
      <c r="A21" s="34"/>
      <c r="B21" s="31"/>
      <c r="C21" s="40"/>
      <c r="D21" s="41"/>
      <c r="E21" s="20"/>
      <c r="F21" s="41"/>
      <c r="H21" s="41"/>
      <c r="J21" s="41"/>
      <c r="K21" s="41"/>
    </row>
    <row r="22" spans="1:11">
      <c r="A22" s="34"/>
      <c r="B22" s="31"/>
      <c r="C22" s="35"/>
      <c r="D22" s="31"/>
      <c r="E22" s="35"/>
      <c r="F22" s="31"/>
      <c r="G22" s="36"/>
      <c r="H22" s="31"/>
      <c r="I22" s="36"/>
      <c r="J22" s="31"/>
      <c r="K22" s="31"/>
    </row>
    <row r="23" spans="1:11">
      <c r="A23" s="34"/>
      <c r="B23" s="31"/>
      <c r="C23" s="35"/>
      <c r="D23" s="41"/>
      <c r="E23" s="20"/>
      <c r="F23" s="41"/>
      <c r="H23" s="41"/>
      <c r="J23" s="41"/>
      <c r="K23" s="41"/>
    </row>
    <row r="24" spans="1:11">
      <c r="A24" s="34"/>
      <c r="B24" s="31"/>
      <c r="C24" s="35"/>
      <c r="D24" s="31"/>
      <c r="E24" s="35"/>
      <c r="F24" s="31"/>
      <c r="G24" s="36"/>
      <c r="H24" s="31"/>
      <c r="I24" s="36"/>
      <c r="J24" s="31"/>
      <c r="K24" s="31"/>
    </row>
    <row r="25" spans="1:11">
      <c r="A25" s="34"/>
      <c r="B25" s="31"/>
      <c r="C25" s="35"/>
      <c r="D25" s="41"/>
      <c r="E25" s="20"/>
      <c r="F25" s="41"/>
      <c r="H25" s="41"/>
      <c r="J25" s="41"/>
      <c r="K25" s="41"/>
    </row>
    <row r="26" spans="1:11">
      <c r="A26" s="34"/>
      <c r="B26" s="31"/>
      <c r="C26" s="40"/>
      <c r="D26" s="33"/>
      <c r="E26" s="39"/>
      <c r="F26" s="33"/>
      <c r="G26" s="37"/>
      <c r="H26" s="33"/>
      <c r="I26" s="37"/>
      <c r="J26" s="33"/>
      <c r="K26" s="33"/>
    </row>
    <row r="27" spans="1:11">
      <c r="A27" s="34"/>
      <c r="B27" s="31"/>
      <c r="C27" s="39"/>
      <c r="D27" s="31"/>
      <c r="E27" s="35"/>
      <c r="F27" s="31"/>
      <c r="G27" s="36"/>
      <c r="H27" s="31"/>
      <c r="I27" s="36"/>
      <c r="J27" s="31"/>
      <c r="K27" s="31"/>
    </row>
    <row r="28" spans="1:11" ht="34.799999999999997">
      <c r="A28" s="43" t="s">
        <v>169</v>
      </c>
      <c r="B28" s="31"/>
      <c r="C28" s="35"/>
      <c r="D28" s="33"/>
      <c r="E28" s="39"/>
      <c r="F28" s="33"/>
      <c r="G28" s="37"/>
      <c r="H28" s="33"/>
      <c r="I28" s="37"/>
      <c r="J28" s="33"/>
      <c r="K28" s="33"/>
    </row>
    <row r="29" spans="1:11">
      <c r="A29" s="44"/>
      <c r="B29" s="31"/>
      <c r="C29" s="35"/>
      <c r="D29" s="31"/>
      <c r="E29" s="35"/>
      <c r="F29" s="31"/>
      <c r="G29" s="34"/>
      <c r="H29" s="31"/>
      <c r="I29" s="36"/>
      <c r="J29" s="31"/>
      <c r="K29" s="31"/>
    </row>
    <row r="30" spans="1:11">
      <c r="A30" s="34"/>
      <c r="B30" s="31"/>
      <c r="C30" s="38"/>
      <c r="D30" s="30"/>
      <c r="E30" s="38"/>
      <c r="F30" s="30"/>
      <c r="G30" s="29"/>
      <c r="H30" s="30"/>
      <c r="I30" s="40"/>
      <c r="J30" s="30"/>
      <c r="K30" s="30"/>
    </row>
    <row r="31" spans="1:11">
      <c r="A31" s="34"/>
      <c r="B31" s="31"/>
      <c r="C31" s="35"/>
      <c r="D31" s="41"/>
      <c r="E31" s="20"/>
      <c r="F31" s="41"/>
      <c r="G31" s="42"/>
      <c r="H31" s="41"/>
      <c r="J31" s="41"/>
      <c r="K31" s="41"/>
    </row>
    <row r="32" spans="1:11">
      <c r="A32" s="34"/>
      <c r="B32" s="31"/>
      <c r="C32" s="40"/>
      <c r="D32" s="33"/>
      <c r="E32" s="39"/>
      <c r="F32" s="33"/>
      <c r="G32" s="32"/>
      <c r="H32" s="33"/>
      <c r="I32" s="37"/>
      <c r="J32" s="33"/>
      <c r="K32" s="33"/>
    </row>
    <row r="33" spans="1:11">
      <c r="A33" s="34"/>
      <c r="B33" s="31"/>
      <c r="C33" s="39"/>
      <c r="D33" s="31"/>
      <c r="E33" s="35"/>
      <c r="F33" s="31"/>
      <c r="G33" s="34"/>
      <c r="H33" s="31"/>
      <c r="I33" s="36"/>
      <c r="J33" s="31"/>
      <c r="K33" s="31"/>
    </row>
    <row r="34" spans="1:11">
      <c r="A34" s="34"/>
      <c r="B34" s="31"/>
      <c r="C34" s="35"/>
      <c r="D34" s="31"/>
      <c r="E34" s="35"/>
      <c r="F34" s="31"/>
      <c r="G34" s="34"/>
      <c r="H34" s="31"/>
      <c r="I34" s="36"/>
      <c r="J34" s="31"/>
      <c r="K34" s="31"/>
    </row>
    <row r="35" spans="1:11">
      <c r="A35" s="34"/>
      <c r="B35" s="31"/>
      <c r="D35" s="30"/>
      <c r="E35" s="38"/>
      <c r="F35" s="30"/>
      <c r="G35" s="29"/>
      <c r="H35" s="30"/>
      <c r="I35" s="40"/>
      <c r="J35" s="30"/>
      <c r="K35" s="30"/>
    </row>
    <row r="36" spans="1:11">
      <c r="A36" s="34"/>
      <c r="B36" s="31"/>
      <c r="C36" s="35"/>
      <c r="D36" s="30"/>
      <c r="E36" s="38"/>
      <c r="F36" s="31"/>
      <c r="G36" s="34"/>
      <c r="H36" s="31"/>
      <c r="I36" s="34"/>
      <c r="J36" s="31"/>
      <c r="K36" s="31"/>
    </row>
    <row r="37" spans="1:11">
      <c r="A37" s="34"/>
      <c r="B37" s="31"/>
      <c r="C37" s="35"/>
      <c r="D37" s="30"/>
      <c r="E37" s="38"/>
      <c r="F37" s="30"/>
      <c r="G37" s="29"/>
      <c r="H37" s="41"/>
      <c r="I37" s="42"/>
      <c r="J37" s="41"/>
      <c r="K37" s="41"/>
    </row>
    <row r="38" spans="1:11">
      <c r="A38" s="34"/>
      <c r="B38" s="31"/>
      <c r="C38" s="20"/>
      <c r="D38" s="41"/>
      <c r="E38" s="20"/>
      <c r="F38" s="41"/>
      <c r="G38" s="42"/>
      <c r="H38" s="33"/>
      <c r="I38" s="31"/>
      <c r="J38" s="31"/>
      <c r="K38" s="31"/>
    </row>
    <row r="39" spans="1:11">
      <c r="A39" s="34"/>
      <c r="B39" s="31"/>
      <c r="C39" s="31"/>
      <c r="D39" s="33"/>
      <c r="E39" s="31"/>
      <c r="F39" s="31"/>
      <c r="G39" s="34"/>
      <c r="H39" s="31"/>
      <c r="I39" s="40"/>
      <c r="J39" s="30"/>
      <c r="K39" s="30"/>
    </row>
    <row r="40" spans="1:11">
      <c r="A40" s="34"/>
      <c r="B40" s="31"/>
      <c r="C40" s="31"/>
      <c r="D40" s="31"/>
      <c r="E40" s="30"/>
      <c r="F40" s="30"/>
      <c r="G40" s="29"/>
      <c r="H40" s="41"/>
      <c r="J40" s="41"/>
      <c r="K40" s="41"/>
    </row>
    <row r="41" spans="1:11">
      <c r="A41" s="34"/>
      <c r="B41" s="31"/>
      <c r="C41" s="41"/>
      <c r="D41" s="30"/>
      <c r="F41" s="41"/>
      <c r="G41" s="42"/>
      <c r="H41" s="31"/>
      <c r="I41" s="36"/>
      <c r="J41" s="31"/>
      <c r="K41" s="31"/>
    </row>
    <row r="42" spans="1:11">
      <c r="A42" s="34"/>
      <c r="B42" s="31"/>
      <c r="C42" s="31"/>
      <c r="D42" s="31"/>
      <c r="E42" s="35"/>
      <c r="F42" s="31"/>
      <c r="G42" s="34"/>
      <c r="H42" s="31"/>
      <c r="I42" s="36"/>
      <c r="J42" s="31"/>
      <c r="K42" s="31"/>
    </row>
    <row r="43" spans="1:11">
      <c r="A43" s="29"/>
      <c r="B43" s="31"/>
      <c r="C43" s="33"/>
      <c r="D43" s="39"/>
      <c r="E43" s="41"/>
      <c r="F43" s="41"/>
      <c r="G43" s="34"/>
      <c r="H43" s="31"/>
      <c r="I43" s="36"/>
      <c r="J43" s="31"/>
      <c r="K43" s="31"/>
    </row>
    <row r="44" spans="1:11">
      <c r="A44" s="34"/>
      <c r="B44" s="31"/>
      <c r="C44" s="31"/>
      <c r="D44" s="35"/>
      <c r="E44" s="31"/>
      <c r="F44" s="31"/>
      <c r="G44" s="29"/>
      <c r="H44" s="30"/>
      <c r="I44" s="40"/>
      <c r="J44" s="30"/>
      <c r="K44" s="30"/>
    </row>
    <row r="45" spans="1:11">
      <c r="A45" s="34"/>
      <c r="B45" s="31"/>
      <c r="C45" s="30"/>
      <c r="D45" s="38"/>
      <c r="E45" s="30"/>
      <c r="F45" s="30"/>
      <c r="G45" s="29"/>
      <c r="H45" s="31"/>
      <c r="I45" s="31"/>
      <c r="J45" s="31"/>
      <c r="K45" s="31"/>
    </row>
    <row r="46" spans="1:11">
      <c r="A46" s="32"/>
      <c r="B46" s="33"/>
      <c r="C46" s="33"/>
      <c r="D46" s="39"/>
      <c r="E46" s="33"/>
      <c r="F46" s="33"/>
      <c r="G46" s="32"/>
      <c r="H46" s="33"/>
      <c r="I46" s="37"/>
      <c r="J46" s="33"/>
      <c r="K46" s="33"/>
    </row>
    <row r="47" spans="1:11">
      <c r="A47" s="31"/>
      <c r="B47" s="31"/>
      <c r="C47" s="31"/>
      <c r="D47" s="35"/>
      <c r="E47" s="31"/>
      <c r="F47" s="31"/>
      <c r="G47" s="36"/>
      <c r="H47" s="31"/>
      <c r="I47" s="36"/>
      <c r="J47" s="31"/>
      <c r="K47" s="31"/>
    </row>
    <row r="48" spans="1:11">
      <c r="A48" s="163"/>
      <c r="B48" s="164"/>
      <c r="C48" s="164"/>
      <c r="D48" s="39"/>
      <c r="E48" s="33"/>
      <c r="F48" s="33"/>
      <c r="G48" s="164"/>
      <c r="H48" s="164"/>
      <c r="I48" s="164"/>
      <c r="J48" s="164"/>
      <c r="K48" s="164"/>
    </row>
    <row r="51" spans="8:8">
      <c r="H51" s="165"/>
    </row>
  </sheetData>
  <pageMargins left="0.62992125984252001" right="0.23622047244094499" top="0.47244094488188998" bottom="0.196850393700787" header="0.31496062992126" footer="0.15748031496063"/>
  <pageSetup paperSize="9" scale="71" orientation="landscape" horizontalDpi="1200" verticalDpi="120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AF3E49-5A9B-4FBB-94D5-073A66A2B3D5}">
  <sheetPr codeName="Hoja2">
    <pageSetUpPr fitToPage="1"/>
  </sheetPr>
  <dimension ref="B1:M34"/>
  <sheetViews>
    <sheetView workbookViewId="0"/>
  </sheetViews>
  <sheetFormatPr baseColWidth="10" defaultColWidth="8.88671875" defaultRowHeight="14.4"/>
  <cols>
    <col min="1" max="1" width="11" customWidth="1"/>
    <col min="2" max="2" width="12.44140625" customWidth="1"/>
    <col min="3" max="3" width="12.88671875" customWidth="1"/>
    <col min="4" max="4" width="11.44140625" customWidth="1"/>
    <col min="12" max="12" width="3.33203125" customWidth="1"/>
  </cols>
  <sheetData>
    <row r="1" spans="2:13" ht="21">
      <c r="E1" s="19"/>
      <c r="H1" s="14"/>
      <c r="I1" s="14"/>
      <c r="J1" s="14"/>
      <c r="K1" s="14"/>
      <c r="L1" s="14"/>
      <c r="M1" s="14"/>
    </row>
    <row r="2" spans="2:13" ht="18">
      <c r="H2" s="13"/>
      <c r="I2" s="13"/>
      <c r="J2" s="13"/>
      <c r="K2" s="13"/>
      <c r="L2" s="13"/>
      <c r="M2" s="13"/>
    </row>
    <row r="5" spans="2:13" ht="15.6">
      <c r="F5" s="25"/>
    </row>
    <row r="7" spans="2:13" ht="15.6">
      <c r="B7" s="23"/>
      <c r="C7" s="23"/>
    </row>
    <row r="8" spans="2:13" ht="15.6">
      <c r="B8" s="23"/>
      <c r="C8" s="23"/>
    </row>
    <row r="9" spans="2:13" ht="15.6">
      <c r="B9" s="23"/>
      <c r="C9" s="23"/>
    </row>
    <row r="10" spans="2:13" ht="15.6">
      <c r="B10" s="24"/>
      <c r="C10" s="24"/>
    </row>
    <row r="11" spans="2:13" ht="15.6">
      <c r="B11" s="23"/>
      <c r="C11" s="23"/>
    </row>
    <row r="12" spans="2:13" ht="15.6">
      <c r="B12" s="23"/>
      <c r="C12" s="23"/>
    </row>
    <row r="13" spans="2:13" ht="15.6">
      <c r="B13" s="23"/>
      <c r="C13" s="23"/>
    </row>
    <row r="14" spans="2:13" ht="15.6">
      <c r="B14" s="24"/>
      <c r="C14" s="24"/>
    </row>
    <row r="15" spans="2:13" ht="17.399999999999999" customHeight="1">
      <c r="B15" s="23"/>
      <c r="C15" s="23"/>
    </row>
    <row r="16" spans="2:13" ht="16.2" customHeight="1">
      <c r="B16" s="23"/>
      <c r="C16" s="26"/>
      <c r="G16" s="15"/>
    </row>
    <row r="17" spans="2:13" ht="17.399999999999999" customHeight="1">
      <c r="B17" s="24"/>
      <c r="C17" s="24"/>
      <c r="G17" s="16"/>
    </row>
    <row r="18" spans="2:13" ht="15.6">
      <c r="B18" s="23"/>
      <c r="C18" s="23"/>
    </row>
    <row r="19" spans="2:13" ht="15.6">
      <c r="B19" s="23"/>
      <c r="C19" s="23"/>
    </row>
    <row r="20" spans="2:13" ht="15.6">
      <c r="B20" s="24"/>
      <c r="C20" s="24"/>
    </row>
    <row r="21" spans="2:13" ht="15.6">
      <c r="B21" s="23"/>
      <c r="C21" s="23"/>
    </row>
    <row r="22" spans="2:13" ht="15.6">
      <c r="B22" s="24"/>
      <c r="C22" s="24"/>
    </row>
    <row r="23" spans="2:13" ht="15.6">
      <c r="B23" s="23"/>
      <c r="C23" s="23"/>
    </row>
    <row r="24" spans="2:13" ht="15.6">
      <c r="B24" s="24"/>
      <c r="C24" s="24"/>
    </row>
    <row r="25" spans="2:13" ht="15.6">
      <c r="B25" s="24"/>
      <c r="C25" s="24"/>
    </row>
    <row r="26" spans="2:13" ht="15.6">
      <c r="B26" s="24"/>
      <c r="C26" s="24"/>
    </row>
    <row r="27" spans="2:13" ht="15.6">
      <c r="B27" s="24"/>
      <c r="C27" s="24"/>
    </row>
    <row r="28" spans="2:13" ht="15.6">
      <c r="B28" s="23"/>
      <c r="C28" s="23"/>
    </row>
    <row r="29" spans="2:13" ht="15.6">
      <c r="B29" s="24"/>
      <c r="C29" s="24"/>
      <c r="M29" s="22"/>
    </row>
    <row r="30" spans="2:13" ht="15.6">
      <c r="B30" s="23"/>
      <c r="C30" s="23"/>
    </row>
    <row r="31" spans="2:13" ht="15.6">
      <c r="B31" s="23"/>
      <c r="C31" s="23"/>
    </row>
    <row r="32" spans="2:13" ht="15.6">
      <c r="B32" s="23"/>
      <c r="C32" s="23"/>
    </row>
    <row r="33" spans="2:3" ht="15.6">
      <c r="B33" s="24"/>
      <c r="C33" s="24"/>
    </row>
    <row r="34" spans="2:3" ht="15.6">
      <c r="B34" s="24"/>
      <c r="C34" s="24"/>
    </row>
  </sheetData>
  <mergeCells count="2">
    <mergeCell ref="H1:M1"/>
    <mergeCell ref="H2:M2"/>
  </mergeCells>
  <pageMargins left="0.70866141732283505" right="0.70866141732283505" top="0.74803149606299202" bottom="0.74803149606299202" header="0.31496062992126" footer="0.31496062992126"/>
  <pageSetup paperSize="9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07E9E0-79F6-4C19-AFA3-2BC7BACD3B0B}">
  <sheetPr codeName="Hoja3">
    <pageSetUpPr fitToPage="1"/>
  </sheetPr>
  <dimension ref="A1:O39"/>
  <sheetViews>
    <sheetView workbookViewId="0"/>
  </sheetViews>
  <sheetFormatPr baseColWidth="10" defaultColWidth="8.88671875" defaultRowHeight="14.4"/>
  <cols>
    <col min="1" max="1" width="32.88671875" customWidth="1"/>
    <col min="2" max="2" width="18.6640625" customWidth="1"/>
    <col min="3" max="3" width="22.5546875" customWidth="1"/>
    <col min="4" max="8" width="15.44140625" customWidth="1"/>
    <col min="9" max="9" width="11.88671875" customWidth="1"/>
    <col min="10" max="10" width="10.5546875" customWidth="1"/>
    <col min="11" max="11" width="11.109375" customWidth="1"/>
  </cols>
  <sheetData>
    <row r="1" spans="1:15" ht="19.2" customHeight="1">
      <c r="A1" s="46" t="s">
        <v>20</v>
      </c>
      <c r="B1" s="27"/>
      <c r="C1" s="27"/>
      <c r="D1" s="27"/>
      <c r="E1" s="19"/>
      <c r="G1" s="18"/>
      <c r="H1" s="18"/>
      <c r="I1" s="18"/>
      <c r="J1" s="28"/>
      <c r="K1" s="28"/>
      <c r="L1" s="18"/>
    </row>
    <row r="2" spans="1:15" ht="15" customHeight="1">
      <c r="A2" s="27"/>
      <c r="B2" s="27"/>
      <c r="C2" s="27"/>
      <c r="D2" s="27"/>
      <c r="E2" s="27"/>
      <c r="F2" s="27"/>
      <c r="G2" s="27"/>
      <c r="H2" s="27"/>
      <c r="I2" s="27"/>
      <c r="J2" s="27"/>
      <c r="K2" s="27"/>
      <c r="L2" s="17"/>
    </row>
    <row r="3" spans="1:15" ht="15" customHeight="1">
      <c r="A3" s="27"/>
      <c r="B3" s="27"/>
      <c r="C3" s="27"/>
      <c r="D3" s="27"/>
      <c r="E3" s="27"/>
      <c r="F3" s="27"/>
      <c r="G3" s="27"/>
      <c r="H3" s="27"/>
      <c r="I3" s="27"/>
      <c r="J3" s="27"/>
      <c r="K3" s="27"/>
      <c r="L3" s="17"/>
    </row>
    <row r="4" spans="1:15" ht="15" customHeight="1">
      <c r="A4" s="45" t="s">
        <v>19</v>
      </c>
      <c r="B4" s="27"/>
      <c r="C4" s="27"/>
      <c r="D4" s="27"/>
      <c r="E4" s="27"/>
      <c r="F4" s="27"/>
      <c r="G4" s="27"/>
      <c r="H4" s="47"/>
      <c r="I4" s="48" t="s">
        <v>172</v>
      </c>
      <c r="J4" s="27"/>
      <c r="K4" s="27"/>
    </row>
    <row r="5" spans="1:15" ht="15" customHeight="1">
      <c r="A5" s="10" t="s">
        <v>15</v>
      </c>
      <c r="B5" s="10"/>
      <c r="C5" s="10"/>
      <c r="D5" s="12" t="s">
        <v>159</v>
      </c>
      <c r="E5" s="12"/>
      <c r="F5" s="11" t="s">
        <v>0</v>
      </c>
      <c r="G5" s="11"/>
      <c r="H5" s="12" t="s">
        <v>12</v>
      </c>
      <c r="I5" s="12"/>
      <c r="J5" s="51"/>
      <c r="K5" s="21"/>
    </row>
    <row r="6" spans="1:15" ht="15" customHeight="1">
      <c r="A6" s="10"/>
      <c r="B6" s="10"/>
      <c r="C6" s="10"/>
      <c r="D6" s="178">
        <v>2022</v>
      </c>
      <c r="E6" s="178">
        <v>2023</v>
      </c>
      <c r="F6" s="178">
        <v>2022</v>
      </c>
      <c r="G6" s="178">
        <v>2023</v>
      </c>
      <c r="H6" s="178" t="s">
        <v>13</v>
      </c>
      <c r="I6" s="184" t="s">
        <v>14</v>
      </c>
      <c r="J6" s="180"/>
      <c r="K6" s="27"/>
    </row>
    <row r="7" spans="1:15" ht="15" customHeight="1">
      <c r="A7" s="8" t="s">
        <v>16</v>
      </c>
      <c r="B7" s="169" t="s">
        <v>21</v>
      </c>
      <c r="C7" s="162" t="s">
        <v>2</v>
      </c>
      <c r="D7" s="67" cm="1">
        <f t="array" ref="D7:G7">Líquidos!B35:E35</f>
        <v>13314739</v>
      </c>
      <c r="E7" s="67">
        <v>13902824</v>
      </c>
      <c r="F7" s="67">
        <v>136541355</v>
      </c>
      <c r="G7" s="67">
        <v>131535739</v>
      </c>
      <c r="H7" s="179">
        <f>G7-F7</f>
        <v>-5005616</v>
      </c>
      <c r="I7" s="156">
        <f>((G7*100/F7)-100)</f>
        <v>-3.666007269372713</v>
      </c>
      <c r="J7" s="185"/>
      <c r="K7" s="27"/>
    </row>
    <row r="8" spans="1:15" ht="15" customHeight="1">
      <c r="A8" s="8"/>
      <c r="B8" s="56" t="s">
        <v>22</v>
      </c>
      <c r="C8" s="56" t="s">
        <v>2</v>
      </c>
      <c r="D8" s="67" cm="1">
        <f t="array" ref="D8:G8">Sólidos!B35:E35</f>
        <v>7880608</v>
      </c>
      <c r="E8" s="67">
        <v>7438844</v>
      </c>
      <c r="F8" s="69">
        <v>69409620</v>
      </c>
      <c r="G8" s="67">
        <v>69484829</v>
      </c>
      <c r="H8" s="61">
        <f t="shared" ref="H8:H18" si="0">G8-F8</f>
        <v>75209</v>
      </c>
      <c r="I8" s="155">
        <f>((G8*100/F8)-100)</f>
        <v>0.10835529714756831</v>
      </c>
      <c r="J8" s="51"/>
      <c r="K8" s="27"/>
    </row>
    <row r="9" spans="1:15" ht="15" customHeight="1">
      <c r="A9" s="8"/>
      <c r="B9" s="9" t="s">
        <v>23</v>
      </c>
      <c r="C9" s="57" t="s">
        <v>2</v>
      </c>
      <c r="D9" s="67" cm="1">
        <f t="array" ref="D9:G9">'Mercancía general'!B35:E35</f>
        <v>21897716</v>
      </c>
      <c r="E9" s="80">
        <v>21473562</v>
      </c>
      <c r="F9" s="67">
        <v>208024643</v>
      </c>
      <c r="G9" s="81">
        <v>197448060</v>
      </c>
      <c r="H9" s="61">
        <f t="shared" si="0"/>
        <v>-10576583</v>
      </c>
      <c r="I9" s="156">
        <f t="shared" ref="I9:I30" si="1">((G9*100/F9)-100)</f>
        <v>-5.0842933065386831</v>
      </c>
      <c r="J9" s="51"/>
      <c r="K9" s="27"/>
    </row>
    <row r="10" spans="1:15" ht="15" customHeight="1">
      <c r="A10" s="8"/>
      <c r="B10" s="9"/>
      <c r="C10" s="50" t="s">
        <v>24</v>
      </c>
      <c r="D10" s="70" cm="1">
        <f t="array" ref="D10:G10">'Mercancías contenedores'!B35:E35</f>
        <v>15119404</v>
      </c>
      <c r="E10" s="70">
        <v>14640405</v>
      </c>
      <c r="F10" s="82">
        <v>144826550</v>
      </c>
      <c r="G10" s="70">
        <v>133712727</v>
      </c>
      <c r="H10" s="62">
        <f t="shared" si="0"/>
        <v>-11113823</v>
      </c>
      <c r="I10" s="157">
        <f t="shared" si="1"/>
        <v>-7.6738850714872342</v>
      </c>
      <c r="J10" s="51"/>
      <c r="K10" s="27"/>
    </row>
    <row r="11" spans="1:15" ht="15" customHeight="1">
      <c r="A11" s="8"/>
      <c r="B11" s="9"/>
      <c r="C11" s="50" t="s">
        <v>25</v>
      </c>
      <c r="D11" s="83">
        <f>D9-D10</f>
        <v>6778312</v>
      </c>
      <c r="E11" s="83">
        <f t="shared" ref="E11:G11" si="2">E9-E10</f>
        <v>6833157</v>
      </c>
      <c r="F11" s="84">
        <f t="shared" si="2"/>
        <v>63198093</v>
      </c>
      <c r="G11" s="85">
        <f t="shared" si="2"/>
        <v>63735333</v>
      </c>
      <c r="H11" s="62">
        <f t="shared" si="0"/>
        <v>537240</v>
      </c>
      <c r="I11" s="158">
        <f t="shared" si="1"/>
        <v>0.85008894176601757</v>
      </c>
      <c r="J11" s="51"/>
      <c r="K11" s="27"/>
    </row>
    <row r="12" spans="1:15" ht="15" customHeight="1">
      <c r="A12" s="8"/>
      <c r="B12" s="54"/>
      <c r="C12" s="55" t="s">
        <v>26</v>
      </c>
      <c r="D12" s="63">
        <f>SUM(D7,D8,D9)</f>
        <v>43093063</v>
      </c>
      <c r="E12" s="63">
        <f>SUM(E7,E8,E9)</f>
        <v>42815230</v>
      </c>
      <c r="F12" s="63">
        <f>SUM(F7,F8,F9)</f>
        <v>413975618</v>
      </c>
      <c r="G12" s="63">
        <f>SUM(G7,G8,G9)</f>
        <v>398468628</v>
      </c>
      <c r="H12" s="64">
        <f t="shared" si="0"/>
        <v>-15506990</v>
      </c>
      <c r="I12" s="159">
        <f t="shared" si="1"/>
        <v>-3.7458703666939215</v>
      </c>
      <c r="J12" s="51"/>
      <c r="K12" s="27"/>
    </row>
    <row r="13" spans="1:15" ht="15" customHeight="1">
      <c r="A13" s="7" t="s">
        <v>17</v>
      </c>
      <c r="B13" s="56" t="s">
        <v>27</v>
      </c>
      <c r="C13" s="57" t="s">
        <v>2</v>
      </c>
      <c r="D13" s="65" cm="1">
        <f t="array" ref="D13:G13">Pesca!B35:E35</f>
        <v>12794.109999999999</v>
      </c>
      <c r="E13" s="66">
        <v>9934.4160000000011</v>
      </c>
      <c r="F13" s="67">
        <v>112336.622</v>
      </c>
      <c r="G13" s="68">
        <v>104791.93900000001</v>
      </c>
      <c r="H13" s="67">
        <f>G13-F13</f>
        <v>-7544.68299999999</v>
      </c>
      <c r="I13" s="160">
        <f t="shared" si="1"/>
        <v>-6.716138393408329</v>
      </c>
      <c r="J13" s="52"/>
      <c r="K13" s="27"/>
    </row>
    <row r="14" spans="1:15" ht="15" customHeight="1">
      <c r="A14" s="7"/>
      <c r="B14" s="9" t="s">
        <v>28</v>
      </c>
      <c r="C14" s="57" t="s">
        <v>2</v>
      </c>
      <c r="D14" s="69" cm="1">
        <f t="array" ref="D14:G14">Avituallamiento!B35:E35</f>
        <v>1025861</v>
      </c>
      <c r="E14" s="67">
        <v>922071</v>
      </c>
      <c r="F14" s="67">
        <v>8748799</v>
      </c>
      <c r="G14" s="66">
        <v>8120558</v>
      </c>
      <c r="H14" s="67">
        <f>G14-F14</f>
        <v>-628241</v>
      </c>
      <c r="I14" s="156">
        <f t="shared" si="1"/>
        <v>-7.1808827703093812</v>
      </c>
      <c r="J14" s="27"/>
      <c r="K14" s="27"/>
    </row>
    <row r="15" spans="1:15" ht="15" customHeight="1">
      <c r="A15" s="7"/>
      <c r="B15" s="9"/>
      <c r="C15" s="50" t="s">
        <v>29</v>
      </c>
      <c r="D15" s="70" cm="1">
        <f t="array" ref="D15:G15">'Avi. combustibles'!B35:E35</f>
        <v>888360</v>
      </c>
      <c r="E15" s="71">
        <v>766148</v>
      </c>
      <c r="F15" s="72">
        <v>7452977</v>
      </c>
      <c r="G15" s="72">
        <v>6736928</v>
      </c>
      <c r="H15" s="70">
        <f>G15-F15</f>
        <v>-716049</v>
      </c>
      <c r="I15" s="161">
        <f t="shared" si="1"/>
        <v>-9.6075568192414948</v>
      </c>
      <c r="J15" s="27"/>
      <c r="K15" s="27"/>
      <c r="L15" s="53"/>
      <c r="O15" s="53"/>
    </row>
    <row r="16" spans="1:15" ht="15" customHeight="1">
      <c r="A16" s="7"/>
      <c r="B16" s="56" t="s">
        <v>30</v>
      </c>
      <c r="C16" s="57" t="s">
        <v>2</v>
      </c>
      <c r="D16" s="73" cm="1">
        <f t="array" ref="D16:G16">'Tráfico interior'!B35:E35</f>
        <v>361353</v>
      </c>
      <c r="E16" s="74">
        <v>331252</v>
      </c>
      <c r="F16" s="65">
        <v>2828518</v>
      </c>
      <c r="G16" s="66">
        <v>2936505</v>
      </c>
      <c r="H16" s="67">
        <f>G16-F16</f>
        <v>107987</v>
      </c>
      <c r="I16" s="155">
        <f t="shared" si="1"/>
        <v>3.8177943361152415</v>
      </c>
      <c r="J16" s="27"/>
      <c r="K16" s="27"/>
    </row>
    <row r="17" spans="1:14" ht="15" customHeight="1">
      <c r="A17" s="7"/>
      <c r="B17" s="59"/>
      <c r="C17" s="59" t="s">
        <v>26</v>
      </c>
      <c r="D17" s="171">
        <f>SUM(D13,D14,D16)</f>
        <v>1400008.1099999999</v>
      </c>
      <c r="E17" s="172">
        <f t="shared" ref="E17:G17" si="3">SUM(E13,E14,E16)</f>
        <v>1263257.416</v>
      </c>
      <c r="F17" s="172">
        <f t="shared" si="3"/>
        <v>11689653.622</v>
      </c>
      <c r="G17" s="172">
        <f t="shared" si="3"/>
        <v>11161854.938999999</v>
      </c>
      <c r="H17" s="173">
        <f>G17-F17</f>
        <v>-527798.68300000019</v>
      </c>
      <c r="I17" s="159">
        <f t="shared" si="1"/>
        <v>-4.5150925773085362</v>
      </c>
      <c r="J17" s="27"/>
      <c r="K17" s="27"/>
    </row>
    <row r="18" spans="1:14" ht="15" customHeight="1">
      <c r="A18" s="6" t="s">
        <v>31</v>
      </c>
      <c r="B18" s="6"/>
      <c r="C18" s="6"/>
      <c r="D18" s="167">
        <f>D12+D17</f>
        <v>44493071.109999999</v>
      </c>
      <c r="E18" s="186">
        <f>E12+E17</f>
        <v>44078487.416000001</v>
      </c>
      <c r="F18" s="186">
        <f>F12+F17</f>
        <v>425665271.62199998</v>
      </c>
      <c r="G18" s="186">
        <f>G12+G17</f>
        <v>409630482.93900001</v>
      </c>
      <c r="H18" s="188">
        <f t="shared" si="0"/>
        <v>-16034788.682999969</v>
      </c>
      <c r="I18" s="187">
        <f t="shared" si="1"/>
        <v>-3.7669948083618152</v>
      </c>
      <c r="J18" s="51"/>
      <c r="K18" s="27"/>
    </row>
    <row r="19" spans="1:14" ht="15" customHeight="1">
      <c r="A19" s="175"/>
      <c r="B19" s="177"/>
      <c r="C19" s="174"/>
      <c r="D19" s="176"/>
      <c r="E19" s="181"/>
      <c r="F19" s="182"/>
      <c r="G19" s="182"/>
      <c r="H19" s="183"/>
      <c r="I19" s="183"/>
      <c r="J19" s="51"/>
      <c r="K19" s="27"/>
      <c r="N19" s="53"/>
    </row>
    <row r="20" spans="1:14" ht="15" customHeight="1">
      <c r="A20" s="5" t="s">
        <v>50</v>
      </c>
      <c r="B20" s="9" t="s">
        <v>32</v>
      </c>
      <c r="C20" s="56" t="s">
        <v>2</v>
      </c>
      <c r="D20" s="67" cm="1">
        <f t="array" ref="D20:G20">'Mercancías tránsito'!B35:E35</f>
        <v>11730733</v>
      </c>
      <c r="E20" s="67">
        <v>11005696</v>
      </c>
      <c r="F20" s="67">
        <v>112099072</v>
      </c>
      <c r="G20" s="67">
        <v>107292191</v>
      </c>
      <c r="H20" s="75">
        <f>G20-F20</f>
        <v>-4806881</v>
      </c>
      <c r="I20" s="76">
        <f t="shared" si="1"/>
        <v>-4.2880649359880465</v>
      </c>
      <c r="J20" s="27"/>
      <c r="K20" s="27"/>
      <c r="L20" s="27"/>
      <c r="M20" s="27"/>
    </row>
    <row r="21" spans="1:14" ht="15" customHeight="1">
      <c r="A21" s="5"/>
      <c r="B21" s="9"/>
      <c r="C21" s="49" t="s">
        <v>24</v>
      </c>
      <c r="D21" s="77" cm="1">
        <f t="array" ref="D21:G21">'Mercan. contene. tránsito'!B35:E35</f>
        <v>9080391</v>
      </c>
      <c r="E21" s="77">
        <v>8730006</v>
      </c>
      <c r="F21" s="77">
        <v>85918554</v>
      </c>
      <c r="G21" s="77">
        <v>79332897</v>
      </c>
      <c r="H21" s="78">
        <f>G21-F21</f>
        <v>-6585657</v>
      </c>
      <c r="I21" s="79">
        <f t="shared" si="1"/>
        <v>-7.6649998090051668</v>
      </c>
      <c r="J21" s="27"/>
      <c r="K21" s="27"/>
      <c r="L21" s="27"/>
      <c r="M21" s="27"/>
    </row>
    <row r="22" spans="1:14" ht="15" customHeight="1">
      <c r="A22" s="5"/>
      <c r="B22" s="9" t="s">
        <v>33</v>
      </c>
      <c r="C22" s="56" t="s">
        <v>34</v>
      </c>
      <c r="D22" s="67" cm="1">
        <f t="array" ref="D22:G22">'Ro-Ro'!B35:E35</f>
        <v>5889653</v>
      </c>
      <c r="E22" s="67">
        <v>5701872</v>
      </c>
      <c r="F22" s="67">
        <v>53766889</v>
      </c>
      <c r="G22" s="67">
        <v>54427670</v>
      </c>
      <c r="H22" s="75">
        <f t="shared" ref="H22:H30" si="4">G22-F22</f>
        <v>660781</v>
      </c>
      <c r="I22" s="76">
        <f t="shared" si="1"/>
        <v>1.2289738392712337</v>
      </c>
      <c r="J22" s="27"/>
      <c r="K22" s="27"/>
      <c r="L22" s="27"/>
      <c r="M22" s="27"/>
    </row>
    <row r="23" spans="1:14" ht="15" customHeight="1">
      <c r="A23" s="5"/>
      <c r="B23" s="9"/>
      <c r="C23" s="58" t="s">
        <v>35</v>
      </c>
      <c r="D23" s="77" cm="1">
        <f t="array" ref="D23:G23">'Ro-Ro UTIS'!B35:E35</f>
        <v>241413</v>
      </c>
      <c r="E23" s="77">
        <v>241411</v>
      </c>
      <c r="F23" s="77">
        <v>2251179</v>
      </c>
      <c r="G23" s="77">
        <v>2270976</v>
      </c>
      <c r="H23" s="78">
        <f t="shared" si="4"/>
        <v>19797</v>
      </c>
      <c r="I23" s="79">
        <f t="shared" si="1"/>
        <v>0.87940585799707094</v>
      </c>
      <c r="J23" s="27"/>
      <c r="K23" s="27"/>
      <c r="L23" s="27"/>
      <c r="M23" s="27"/>
    </row>
    <row r="24" spans="1:14" ht="15" customHeight="1">
      <c r="A24" s="5"/>
      <c r="B24" s="9" t="s">
        <v>36</v>
      </c>
      <c r="C24" s="56" t="s">
        <v>2</v>
      </c>
      <c r="D24" s="67" cm="1">
        <f t="array" ref="D24:G24">TEUS!B35:E35</f>
        <v>1400242.75</v>
      </c>
      <c r="E24" s="67">
        <v>1340901</v>
      </c>
      <c r="F24" s="67">
        <v>13229672.25</v>
      </c>
      <c r="G24" s="67">
        <v>12263534.25</v>
      </c>
      <c r="H24" s="75">
        <f t="shared" si="4"/>
        <v>-966138</v>
      </c>
      <c r="I24" s="76">
        <f t="shared" si="1"/>
        <v>-7.3028112998037358</v>
      </c>
      <c r="J24" s="27"/>
      <c r="K24" s="27"/>
      <c r="L24" s="27"/>
      <c r="M24" s="27"/>
    </row>
    <row r="25" spans="1:14" ht="15" customHeight="1">
      <c r="A25" s="5"/>
      <c r="B25" s="9"/>
      <c r="C25" s="49" t="s">
        <v>40</v>
      </c>
      <c r="D25" s="77" cm="1">
        <f t="array" ref="D25:G25">'TEUS tránsito'!B35:E35</f>
        <v>714137.75</v>
      </c>
      <c r="E25" s="77">
        <v>677578.25</v>
      </c>
      <c r="F25" s="77">
        <v>6856078.4199999999</v>
      </c>
      <c r="G25" s="77">
        <v>6271102.5</v>
      </c>
      <c r="H25" s="78">
        <f t="shared" si="4"/>
        <v>-584975.91999999993</v>
      </c>
      <c r="I25" s="79">
        <f t="shared" si="1"/>
        <v>-8.5322232939103344</v>
      </c>
      <c r="J25" s="27"/>
      <c r="K25" s="27"/>
      <c r="L25" s="27"/>
      <c r="M25" s="27"/>
    </row>
    <row r="26" spans="1:14" ht="15" customHeight="1">
      <c r="A26" s="5"/>
      <c r="B26" s="9"/>
      <c r="C26" s="49" t="s">
        <v>41</v>
      </c>
      <c r="D26" s="77" cm="1">
        <f t="array" ref="D26:G26">'TEUS nacional'!B35:E35</f>
        <v>178377.75</v>
      </c>
      <c r="E26" s="77">
        <v>173786.5</v>
      </c>
      <c r="F26" s="77">
        <v>1574351.75</v>
      </c>
      <c r="G26" s="77">
        <v>1555495.75</v>
      </c>
      <c r="H26" s="78">
        <f t="shared" si="4"/>
        <v>-18856</v>
      </c>
      <c r="I26" s="79">
        <f t="shared" si="1"/>
        <v>-1.1976993070322379</v>
      </c>
      <c r="J26" s="27"/>
      <c r="K26" s="27"/>
      <c r="L26" s="27"/>
      <c r="M26" s="27"/>
    </row>
    <row r="27" spans="1:14" ht="15" customHeight="1">
      <c r="A27" s="5"/>
      <c r="B27" s="9"/>
      <c r="C27" s="49" t="s">
        <v>42</v>
      </c>
      <c r="D27" s="77" cm="1">
        <f t="array" ref="D27:G27">'TEUS exterior'!B35:E35</f>
        <v>507727.25</v>
      </c>
      <c r="E27" s="77">
        <v>489536.25</v>
      </c>
      <c r="F27" s="77">
        <v>4799242.08</v>
      </c>
      <c r="G27" s="77">
        <v>4436936</v>
      </c>
      <c r="H27" s="78">
        <f t="shared" si="4"/>
        <v>-362306.08000000007</v>
      </c>
      <c r="I27" s="79">
        <f t="shared" si="1"/>
        <v>-7.5492353575963023</v>
      </c>
      <c r="J27" s="27"/>
      <c r="K27" s="27"/>
      <c r="L27" s="27"/>
      <c r="M27" s="27"/>
    </row>
    <row r="28" spans="1:14" ht="15" customHeight="1">
      <c r="A28" s="5"/>
      <c r="B28" s="9" t="s">
        <v>37</v>
      </c>
      <c r="C28" s="56" t="s">
        <v>43</v>
      </c>
      <c r="D28" s="67" cm="1">
        <f t="array" ref="D28:G28">'Buques número'!B35:E35</f>
        <v>15228</v>
      </c>
      <c r="E28" s="67">
        <v>15333</v>
      </c>
      <c r="F28" s="67">
        <v>119325</v>
      </c>
      <c r="G28" s="67">
        <v>125910</v>
      </c>
      <c r="H28" s="75">
        <f t="shared" si="4"/>
        <v>6585</v>
      </c>
      <c r="I28" s="76">
        <f t="shared" si="1"/>
        <v>5.5185417976115616</v>
      </c>
      <c r="J28" s="27"/>
      <c r="K28" s="27"/>
      <c r="L28" s="27"/>
      <c r="M28" s="27"/>
    </row>
    <row r="29" spans="1:14" ht="15" customHeight="1">
      <c r="A29" s="5"/>
      <c r="B29" s="9"/>
      <c r="C29" s="56" t="s">
        <v>44</v>
      </c>
      <c r="D29" s="67" cm="1">
        <f t="array" ref="D29:G29">'Buques GT'!B35:E35</f>
        <v>223351874</v>
      </c>
      <c r="E29" s="67">
        <v>230726918</v>
      </c>
      <c r="F29" s="67">
        <v>1843404526</v>
      </c>
      <c r="G29" s="67">
        <v>1968176470</v>
      </c>
      <c r="H29" s="75">
        <f t="shared" si="4"/>
        <v>124771944</v>
      </c>
      <c r="I29" s="76">
        <f t="shared" si="1"/>
        <v>6.7685601418557013</v>
      </c>
      <c r="J29" s="27"/>
      <c r="K29" s="27"/>
      <c r="L29" s="27"/>
      <c r="M29" s="27"/>
    </row>
    <row r="30" spans="1:14" ht="15" customHeight="1">
      <c r="A30" s="5"/>
      <c r="B30" s="9"/>
      <c r="C30" s="49" t="s">
        <v>45</v>
      </c>
      <c r="D30" s="77" cm="1">
        <f t="array" ref="D30:G30">Cruceros!B35:E35</f>
        <v>387</v>
      </c>
      <c r="E30" s="77">
        <v>431</v>
      </c>
      <c r="F30" s="77">
        <v>3059</v>
      </c>
      <c r="G30" s="77">
        <v>3106</v>
      </c>
      <c r="H30" s="78">
        <f t="shared" si="4"/>
        <v>47</v>
      </c>
      <c r="I30" s="79">
        <f t="shared" si="1"/>
        <v>1.5364498202026766</v>
      </c>
      <c r="J30" s="27"/>
      <c r="K30" s="27"/>
      <c r="L30" s="27"/>
      <c r="M30" s="27"/>
    </row>
    <row r="31" spans="1:14" ht="15" customHeight="1">
      <c r="A31" s="5"/>
      <c r="B31" s="9" t="s">
        <v>38</v>
      </c>
      <c r="C31" s="56" t="s">
        <v>2</v>
      </c>
      <c r="D31" s="67" cm="1">
        <f t="array" ref="D31:G31">'Pasajeros total'!B35:E35</f>
        <v>3491261</v>
      </c>
      <c r="E31" s="67">
        <v>3885576</v>
      </c>
      <c r="F31" s="67">
        <v>25452162</v>
      </c>
      <c r="G31" s="67">
        <v>30722831</v>
      </c>
      <c r="H31" s="75">
        <f>G31-F31</f>
        <v>5270669</v>
      </c>
      <c r="I31" s="76">
        <f>((G31*100/F31)-100)</f>
        <v>20.708138664212498</v>
      </c>
      <c r="J31" s="27"/>
      <c r="K31" s="27"/>
      <c r="L31" s="27"/>
      <c r="M31" s="27"/>
    </row>
    <row r="32" spans="1:14" ht="15" customHeight="1">
      <c r="A32" s="5"/>
      <c r="B32" s="9"/>
      <c r="C32" s="49" t="s">
        <v>46</v>
      </c>
      <c r="D32" s="77" cm="1">
        <f t="array" ref="D32:G32">'Pasajeros regulares'!B35:E35</f>
        <v>2530253</v>
      </c>
      <c r="E32" s="77">
        <v>2640298</v>
      </c>
      <c r="F32" s="77">
        <v>20068869</v>
      </c>
      <c r="G32" s="77">
        <v>22146764</v>
      </c>
      <c r="H32" s="78">
        <f>G32-F32</f>
        <v>2077895</v>
      </c>
      <c r="I32" s="79">
        <f>((G32*100/F32)-100)</f>
        <v>10.353822131182383</v>
      </c>
      <c r="J32" s="27"/>
      <c r="K32" s="27"/>
      <c r="L32" s="27"/>
      <c r="M32" s="27"/>
    </row>
    <row r="33" spans="1:13" ht="15" customHeight="1">
      <c r="A33" s="5"/>
      <c r="B33" s="9"/>
      <c r="C33" s="49" t="s">
        <v>47</v>
      </c>
      <c r="D33" s="77" cm="1">
        <f t="array" ref="D33:G33">'Pasajeros crucero'!B35:E35</f>
        <v>961008</v>
      </c>
      <c r="E33" s="77">
        <v>1245278</v>
      </c>
      <c r="F33" s="77">
        <v>5383293</v>
      </c>
      <c r="G33" s="77">
        <v>8576067</v>
      </c>
      <c r="H33" s="78">
        <f>G33-F33</f>
        <v>3192774</v>
      </c>
      <c r="I33" s="79">
        <f>((G33*100/F33)-100)</f>
        <v>59.308939714037479</v>
      </c>
      <c r="J33" s="27"/>
      <c r="K33" s="27"/>
      <c r="L33" s="27"/>
      <c r="M33" s="27"/>
    </row>
    <row r="34" spans="1:13" ht="15" customHeight="1">
      <c r="A34" s="5"/>
      <c r="B34" s="9" t="s">
        <v>39</v>
      </c>
      <c r="C34" s="56" t="s">
        <v>48</v>
      </c>
      <c r="D34" s="67" cm="1">
        <f t="array" ref="D34:G34">'Automóviles régimen pasaje'!B35:E35</f>
        <v>629951</v>
      </c>
      <c r="E34" s="67">
        <v>658412</v>
      </c>
      <c r="F34" s="67">
        <v>4947135</v>
      </c>
      <c r="G34" s="67">
        <v>5439865</v>
      </c>
      <c r="H34" s="75">
        <f>G34-F34</f>
        <v>492730</v>
      </c>
      <c r="I34" s="76">
        <f>((G34*100/F34)-100)</f>
        <v>9.9599060870584708</v>
      </c>
      <c r="J34" s="27"/>
      <c r="K34" s="27"/>
      <c r="L34" s="27"/>
      <c r="M34" s="27"/>
    </row>
    <row r="35" spans="1:13" ht="15" customHeight="1">
      <c r="A35" s="5"/>
      <c r="B35" s="9"/>
      <c r="C35" s="56" t="s">
        <v>170</v>
      </c>
      <c r="D35" s="67" cm="1">
        <f t="array" ref="D35:G35">'Automóviles régimen mercancía'!B35:E35</f>
        <v>300260</v>
      </c>
      <c r="E35" s="67">
        <v>287697</v>
      </c>
      <c r="F35" s="67">
        <v>2269463</v>
      </c>
      <c r="G35" s="67">
        <v>2879124</v>
      </c>
      <c r="H35" s="75">
        <f>G35-F35</f>
        <v>609661</v>
      </c>
      <c r="I35" s="76">
        <f>((G35*100/F35)-100)</f>
        <v>26.863667748714121</v>
      </c>
      <c r="J35" s="27"/>
      <c r="K35" s="27"/>
      <c r="L35" s="27"/>
      <c r="M35" s="27"/>
    </row>
    <row r="36" spans="1:13" ht="15" customHeight="1">
      <c r="A36" s="87" t="s">
        <v>51</v>
      </c>
      <c r="J36" s="27"/>
      <c r="K36" s="27"/>
      <c r="L36" s="27"/>
      <c r="M36" s="27"/>
    </row>
    <row r="37" spans="1:13">
      <c r="A37" s="60"/>
      <c r="B37" s="27"/>
      <c r="C37" s="27"/>
      <c r="D37" s="27"/>
      <c r="E37" s="27"/>
      <c r="F37" s="27"/>
      <c r="G37" s="27"/>
      <c r="H37" s="27"/>
      <c r="I37" s="27"/>
      <c r="J37" s="27"/>
      <c r="K37" s="27"/>
      <c r="L37" s="27"/>
      <c r="M37" s="27"/>
    </row>
    <row r="38" spans="1:13">
      <c r="B38" s="27"/>
      <c r="C38" s="27"/>
      <c r="D38" s="27"/>
      <c r="E38" s="27"/>
      <c r="F38" s="27"/>
      <c r="G38" s="27"/>
      <c r="H38" s="27"/>
      <c r="I38" s="27"/>
      <c r="J38" s="27"/>
      <c r="K38" s="27"/>
    </row>
    <row r="39" spans="1:13">
      <c r="J39" s="27"/>
      <c r="K39" s="27"/>
    </row>
  </sheetData>
  <mergeCells count="16">
    <mergeCell ref="B24:B27"/>
    <mergeCell ref="B28:B30"/>
    <mergeCell ref="B31:B33"/>
    <mergeCell ref="A20:A35"/>
    <mergeCell ref="B34:B35"/>
    <mergeCell ref="B14:B15"/>
    <mergeCell ref="A13:A17"/>
    <mergeCell ref="A18:C18"/>
    <mergeCell ref="B20:B21"/>
    <mergeCell ref="B22:B23"/>
    <mergeCell ref="D5:E5"/>
    <mergeCell ref="F5:G5"/>
    <mergeCell ref="H5:I5"/>
    <mergeCell ref="A5:C6"/>
    <mergeCell ref="B9:B11"/>
    <mergeCell ref="A7:A12"/>
  </mergeCells>
  <conditionalFormatting sqref="H7:I35">
    <cfRule type="expression" dxfId="57" priority="1">
      <formula>H7&lt;0</formula>
    </cfRule>
  </conditionalFormatting>
  <pageMargins left="0.62992125984252001" right="0.23622047244094499" top="0.78740157480314998" bottom="0.23622047244094499" header="0.31496062992126" footer="0.15748031496063"/>
  <pageSetup paperSize="9" scale="84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65EA46-E2A4-406F-B43A-9B95934B1AF7}">
  <sheetPr codeName="Hoja4"/>
  <dimension ref="A1:O49"/>
  <sheetViews>
    <sheetView zoomScale="75" zoomScaleNormal="75" workbookViewId="0"/>
  </sheetViews>
  <sheetFormatPr baseColWidth="10" defaultColWidth="11.44140625" defaultRowHeight="14.4"/>
  <cols>
    <col min="1" max="1" width="20.88671875" customWidth="1"/>
    <col min="2" max="2" width="46" customWidth="1"/>
    <col min="3" max="5" width="14.6640625" customWidth="1"/>
    <col min="6" max="6" width="8" customWidth="1"/>
    <col min="7" max="9" width="14.6640625" customWidth="1"/>
    <col min="10" max="10" width="8" customWidth="1"/>
    <col min="11" max="13" width="14.6640625" customWidth="1"/>
    <col min="14" max="14" width="8" customWidth="1"/>
  </cols>
  <sheetData>
    <row r="1" spans="1:15" ht="2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21">
      <c r="A2" s="93"/>
      <c r="B2" s="93"/>
      <c r="C2" s="96"/>
    </row>
    <row r="3" spans="1:15" ht="21">
      <c r="A3" s="96"/>
      <c r="B3" s="96"/>
      <c r="C3" s="96"/>
    </row>
    <row r="4" spans="1:15">
      <c r="A4" s="97" t="s">
        <v>53</v>
      </c>
      <c r="B4" s="45"/>
      <c r="N4" s="127" t="s">
        <v>172</v>
      </c>
    </row>
    <row r="5" spans="1:15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>
      <c r="A6" s="1" t="s">
        <v>93</v>
      </c>
      <c r="B6" s="1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>
      <c r="A7" s="1"/>
      <c r="B7" s="1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>
      <c r="A8" s="205" t="s">
        <v>95</v>
      </c>
      <c r="B8" s="116" t="s">
        <v>96</v>
      </c>
      <c r="C8" s="117"/>
      <c r="D8" s="106"/>
      <c r="E8" s="112">
        <f>D8-C8</f>
        <v>0</v>
      </c>
      <c r="F8" s="118" t="e">
        <f>((D8*100/C8)-100)</f>
        <v>#DIV/0!</v>
      </c>
      <c r="G8" s="105"/>
      <c r="H8" s="106"/>
      <c r="I8" s="112">
        <f>H8-G8</f>
        <v>0</v>
      </c>
      <c r="J8" s="118" t="e">
        <f>((H8*100/G8)-100)</f>
        <v>#DIV/0!</v>
      </c>
      <c r="K8" s="105"/>
      <c r="L8" s="106"/>
      <c r="M8" s="112">
        <f>L8-K8</f>
        <v>0</v>
      </c>
      <c r="N8" s="118" t="e">
        <f>((L8*100/K8)-100)</f>
        <v>#DIV/0!</v>
      </c>
      <c r="O8" s="146"/>
    </row>
    <row r="9" spans="1:15">
      <c r="A9" s="205"/>
      <c r="B9" s="130" t="s">
        <v>97</v>
      </c>
      <c r="C9" s="131"/>
      <c r="D9" s="129"/>
      <c r="E9" s="100">
        <f>D9-C9</f>
        <v>0</v>
      </c>
      <c r="F9" s="101" t="e">
        <f>((D9*100/C9)-100)</f>
        <v>#DIV/0!</v>
      </c>
      <c r="G9" s="142"/>
      <c r="H9" s="129"/>
      <c r="I9" s="100">
        <f>H9-G9</f>
        <v>0</v>
      </c>
      <c r="J9" s="101" t="e">
        <f>((H9*100/G9)-100)</f>
        <v>#DIV/0!</v>
      </c>
      <c r="K9" s="142"/>
      <c r="L9" s="129"/>
      <c r="M9" s="100">
        <f>L9-K9</f>
        <v>0</v>
      </c>
      <c r="N9" s="103" t="e">
        <f>((L9*100/K9)-100)</f>
        <v>#DIV/0!</v>
      </c>
    </row>
    <row r="10" spans="1:15">
      <c r="A10" s="205"/>
      <c r="B10" s="104" t="s">
        <v>98</v>
      </c>
      <c r="C10" s="107"/>
      <c r="D10" s="108"/>
      <c r="E10" s="100">
        <f t="shared" ref="E10:E15" si="0">D10-C10</f>
        <v>0</v>
      </c>
      <c r="F10" s="101" t="e">
        <f t="shared" ref="F10:F16" si="1">((D10*100/C10)-100)</f>
        <v>#DIV/0!</v>
      </c>
      <c r="G10" s="109"/>
      <c r="H10" s="108"/>
      <c r="I10" s="100">
        <f t="shared" ref="I10:I15" si="2">H10-G10</f>
        <v>0</v>
      </c>
      <c r="J10" s="101" t="e">
        <f t="shared" ref="J10:J16" si="3">((H10*100/G10)-100)</f>
        <v>#DIV/0!</v>
      </c>
      <c r="K10" s="109"/>
      <c r="L10" s="108"/>
      <c r="M10" s="100">
        <f t="shared" ref="M10:M15" si="4">L10-K10</f>
        <v>0</v>
      </c>
      <c r="N10" s="103" t="e">
        <f t="shared" ref="N10:N16" si="5">((L10*100/K10)-100)</f>
        <v>#DIV/0!</v>
      </c>
    </row>
    <row r="11" spans="1:15">
      <c r="A11" s="205"/>
      <c r="B11" s="130" t="s">
        <v>99</v>
      </c>
      <c r="C11" s="131"/>
      <c r="D11" s="129"/>
      <c r="E11" s="100">
        <f t="shared" si="0"/>
        <v>0</v>
      </c>
      <c r="F11" s="101" t="e">
        <f t="shared" si="1"/>
        <v>#DIV/0!</v>
      </c>
      <c r="G11" s="142"/>
      <c r="H11" s="129"/>
      <c r="I11" s="100">
        <f t="shared" si="2"/>
        <v>0</v>
      </c>
      <c r="J11" s="101" t="e">
        <f t="shared" si="3"/>
        <v>#DIV/0!</v>
      </c>
      <c r="K11" s="142"/>
      <c r="L11" s="129"/>
      <c r="M11" s="100">
        <f t="shared" si="4"/>
        <v>0</v>
      </c>
      <c r="N11" s="103" t="e">
        <f t="shared" si="5"/>
        <v>#DIV/0!</v>
      </c>
    </row>
    <row r="12" spans="1:15">
      <c r="A12" s="205"/>
      <c r="B12" s="104" t="s">
        <v>100</v>
      </c>
      <c r="C12" s="107"/>
      <c r="D12" s="108"/>
      <c r="E12" s="100">
        <f t="shared" si="0"/>
        <v>0</v>
      </c>
      <c r="F12" s="101" t="e">
        <f t="shared" si="1"/>
        <v>#DIV/0!</v>
      </c>
      <c r="G12" s="109"/>
      <c r="H12" s="108"/>
      <c r="I12" s="100">
        <f t="shared" si="2"/>
        <v>0</v>
      </c>
      <c r="J12" s="101" t="e">
        <f t="shared" si="3"/>
        <v>#DIV/0!</v>
      </c>
      <c r="K12" s="109"/>
      <c r="L12" s="108"/>
      <c r="M12" s="100">
        <f t="shared" si="4"/>
        <v>0</v>
      </c>
      <c r="N12" s="103" t="e">
        <f t="shared" si="5"/>
        <v>#DIV/0!</v>
      </c>
    </row>
    <row r="13" spans="1:15">
      <c r="A13" s="205"/>
      <c r="B13" s="130" t="s">
        <v>101</v>
      </c>
      <c r="C13" s="131"/>
      <c r="D13" s="129"/>
      <c r="E13" s="100">
        <f t="shared" si="0"/>
        <v>0</v>
      </c>
      <c r="F13" s="101" t="e">
        <f t="shared" si="1"/>
        <v>#DIV/0!</v>
      </c>
      <c r="G13" s="142"/>
      <c r="H13" s="129"/>
      <c r="I13" s="100">
        <f t="shared" si="2"/>
        <v>0</v>
      </c>
      <c r="J13" s="101" t="e">
        <f t="shared" si="3"/>
        <v>#DIV/0!</v>
      </c>
      <c r="K13" s="142"/>
      <c r="L13" s="129"/>
      <c r="M13" s="100">
        <f t="shared" si="4"/>
        <v>0</v>
      </c>
      <c r="N13" s="103" t="e">
        <f t="shared" si="5"/>
        <v>#DIV/0!</v>
      </c>
    </row>
    <row r="14" spans="1:15">
      <c r="A14" s="205"/>
      <c r="B14" s="104" t="s">
        <v>102</v>
      </c>
      <c r="C14" s="107"/>
      <c r="D14" s="108"/>
      <c r="E14" s="100">
        <f t="shared" si="0"/>
        <v>0</v>
      </c>
      <c r="F14" s="101" t="e">
        <f t="shared" si="1"/>
        <v>#DIV/0!</v>
      </c>
      <c r="G14" s="109"/>
      <c r="H14" s="108"/>
      <c r="I14" s="100">
        <f t="shared" si="2"/>
        <v>0</v>
      </c>
      <c r="J14" s="101" t="e">
        <f t="shared" si="3"/>
        <v>#DIV/0!</v>
      </c>
      <c r="K14" s="109"/>
      <c r="L14" s="108"/>
      <c r="M14" s="100">
        <f t="shared" si="4"/>
        <v>0</v>
      </c>
      <c r="N14" s="103" t="e">
        <f t="shared" si="5"/>
        <v>#DIV/0!</v>
      </c>
    </row>
    <row r="15" spans="1:15">
      <c r="A15" s="205"/>
      <c r="B15" s="130" t="s">
        <v>103</v>
      </c>
      <c r="C15" s="131"/>
      <c r="D15" s="129"/>
      <c r="E15" s="100">
        <f t="shared" si="0"/>
        <v>0</v>
      </c>
      <c r="F15" s="101" t="e">
        <f t="shared" si="1"/>
        <v>#DIV/0!</v>
      </c>
      <c r="G15" s="142"/>
      <c r="H15" s="129"/>
      <c r="I15" s="100">
        <f t="shared" si="2"/>
        <v>0</v>
      </c>
      <c r="J15" s="101" t="e">
        <f t="shared" si="3"/>
        <v>#DIV/0!</v>
      </c>
      <c r="K15" s="142"/>
      <c r="L15" s="129"/>
      <c r="M15" s="100">
        <f t="shared" si="4"/>
        <v>0</v>
      </c>
      <c r="N15" s="103" t="e">
        <f t="shared" si="5"/>
        <v>#DIV/0!</v>
      </c>
    </row>
    <row r="16" spans="1:15">
      <c r="A16" s="205"/>
      <c r="B16" s="119" t="s">
        <v>104</v>
      </c>
      <c r="C16" s="120"/>
      <c r="D16" s="111"/>
      <c r="E16" s="114">
        <f>D16-C16</f>
        <v>0</v>
      </c>
      <c r="F16" s="101" t="e">
        <f t="shared" si="1"/>
        <v>#DIV/0!</v>
      </c>
      <c r="G16" s="110"/>
      <c r="H16" s="111"/>
      <c r="I16" s="114">
        <f>H16-G16</f>
        <v>0</v>
      </c>
      <c r="J16" s="101" t="e">
        <f t="shared" si="3"/>
        <v>#DIV/0!</v>
      </c>
      <c r="K16" s="110"/>
      <c r="L16" s="111"/>
      <c r="M16" s="114">
        <f>L16-K16</f>
        <v>0</v>
      </c>
      <c r="N16" s="103" t="e">
        <f t="shared" si="5"/>
        <v>#DIV/0!</v>
      </c>
    </row>
    <row r="17" spans="1:14">
      <c r="A17" s="206" t="s">
        <v>105</v>
      </c>
      <c r="B17" s="132" t="s">
        <v>106</v>
      </c>
      <c r="C17" s="133"/>
      <c r="D17" s="134"/>
      <c r="E17" s="112">
        <f>D17-C17</f>
        <v>0</v>
      </c>
      <c r="F17" s="118" t="e">
        <f>((D17*100/C17)-100)</f>
        <v>#DIV/0!</v>
      </c>
      <c r="G17" s="143"/>
      <c r="H17" s="134"/>
      <c r="I17" s="112">
        <f>H17-G17</f>
        <v>0</v>
      </c>
      <c r="J17" s="118" t="e">
        <f>((H17*100/G17)-100)</f>
        <v>#DIV/0!</v>
      </c>
      <c r="K17" s="143"/>
      <c r="L17" s="134"/>
      <c r="M17" s="112">
        <f>L17-K17</f>
        <v>0</v>
      </c>
      <c r="N17" s="113" t="e">
        <f>((L17*100/K17)-100)</f>
        <v>#DIV/0!</v>
      </c>
    </row>
    <row r="18" spans="1:14">
      <c r="A18" s="206"/>
      <c r="B18" s="104" t="s">
        <v>107</v>
      </c>
      <c r="C18" s="107"/>
      <c r="D18" s="108"/>
      <c r="E18" s="100">
        <f>D18-C18</f>
        <v>0</v>
      </c>
      <c r="F18" s="101" t="e">
        <f>((D18*100/C18)-100)</f>
        <v>#DIV/0!</v>
      </c>
      <c r="G18" s="109"/>
      <c r="H18" s="108"/>
      <c r="I18" s="100">
        <f>H18-G18</f>
        <v>0</v>
      </c>
      <c r="J18" s="101" t="e">
        <f>((H18*100/G18)-100)</f>
        <v>#DIV/0!</v>
      </c>
      <c r="K18" s="109"/>
      <c r="L18" s="108"/>
      <c r="M18" s="100">
        <f>L18-K18</f>
        <v>0</v>
      </c>
      <c r="N18" s="103" t="e">
        <f>((L18*100/K18)-100)</f>
        <v>#DIV/0!</v>
      </c>
    </row>
    <row r="19" spans="1:14">
      <c r="A19" s="206"/>
      <c r="B19" s="130" t="s">
        <v>108</v>
      </c>
      <c r="C19" s="131"/>
      <c r="D19" s="129"/>
      <c r="E19" s="100">
        <f t="shared" ref="E19:E20" si="6">D19-C19</f>
        <v>0</v>
      </c>
      <c r="F19" s="101" t="e">
        <f t="shared" ref="F19:F20" si="7">((D19*100/C19)-100)</f>
        <v>#DIV/0!</v>
      </c>
      <c r="G19" s="142"/>
      <c r="H19" s="129"/>
      <c r="I19" s="100">
        <f t="shared" ref="I19:I20" si="8">H19-G19</f>
        <v>0</v>
      </c>
      <c r="J19" s="101" t="e">
        <f t="shared" ref="J19:J20" si="9">((H19*100/G19)-100)</f>
        <v>#DIV/0!</v>
      </c>
      <c r="K19" s="142"/>
      <c r="L19" s="129"/>
      <c r="M19" s="100">
        <f t="shared" ref="M19:M20" si="10">L19-K19</f>
        <v>0</v>
      </c>
      <c r="N19" s="103" t="e">
        <f t="shared" ref="N19:N20" si="11">((L19*100/K19)-100)</f>
        <v>#DIV/0!</v>
      </c>
    </row>
    <row r="20" spans="1:14">
      <c r="A20" s="206"/>
      <c r="B20" s="104" t="s">
        <v>109</v>
      </c>
      <c r="C20" s="107"/>
      <c r="D20" s="108"/>
      <c r="E20" s="100">
        <f t="shared" si="6"/>
        <v>0</v>
      </c>
      <c r="F20" s="101" t="e">
        <f t="shared" si="7"/>
        <v>#DIV/0!</v>
      </c>
      <c r="G20" s="109"/>
      <c r="H20" s="108"/>
      <c r="I20" s="100">
        <f t="shared" si="8"/>
        <v>0</v>
      </c>
      <c r="J20" s="101" t="e">
        <f t="shared" si="9"/>
        <v>#DIV/0!</v>
      </c>
      <c r="K20" s="109"/>
      <c r="L20" s="108"/>
      <c r="M20" s="100">
        <f t="shared" si="10"/>
        <v>0</v>
      </c>
      <c r="N20" s="103" t="e">
        <f t="shared" si="11"/>
        <v>#DIV/0!</v>
      </c>
    </row>
    <row r="21" spans="1:14">
      <c r="A21" s="206"/>
      <c r="B21" s="135" t="s">
        <v>110</v>
      </c>
      <c r="C21" s="136"/>
      <c r="D21" s="137"/>
      <c r="E21" s="114">
        <f t="shared" ref="E21:E32" si="12">D21-C21</f>
        <v>0</v>
      </c>
      <c r="F21" s="101" t="e">
        <f t="shared" ref="F21:F32" si="13">((D21*100/C21)-100)</f>
        <v>#DIV/0!</v>
      </c>
      <c r="G21" s="144"/>
      <c r="H21" s="137"/>
      <c r="I21" s="114">
        <f t="shared" ref="I21:I32" si="14">H21-G21</f>
        <v>0</v>
      </c>
      <c r="J21" s="101" t="e">
        <f t="shared" ref="J21:J32" si="15">((H21*100/G21)-100)</f>
        <v>#DIV/0!</v>
      </c>
      <c r="K21" s="144"/>
      <c r="L21" s="137"/>
      <c r="M21" s="114">
        <f t="shared" ref="M21:M32" si="16">L21-K21</f>
        <v>0</v>
      </c>
      <c r="N21" s="103" t="e">
        <f t="shared" ref="N21:N32" si="17">((L21*100/K21)-100)</f>
        <v>#DIV/0!</v>
      </c>
    </row>
    <row r="22" spans="1:14">
      <c r="A22" s="206" t="s">
        <v>111</v>
      </c>
      <c r="B22" s="116" t="s">
        <v>112</v>
      </c>
      <c r="C22" s="117"/>
      <c r="D22" s="106"/>
      <c r="E22" s="112">
        <f t="shared" si="12"/>
        <v>0</v>
      </c>
      <c r="F22" s="118" t="e">
        <f t="shared" si="13"/>
        <v>#DIV/0!</v>
      </c>
      <c r="G22" s="105"/>
      <c r="H22" s="106"/>
      <c r="I22" s="112">
        <f t="shared" si="14"/>
        <v>0</v>
      </c>
      <c r="J22" s="118" t="e">
        <f t="shared" si="15"/>
        <v>#DIV/0!</v>
      </c>
      <c r="K22" s="105"/>
      <c r="L22" s="106"/>
      <c r="M22" s="112">
        <f t="shared" si="16"/>
        <v>0</v>
      </c>
      <c r="N22" s="113" t="e">
        <f t="shared" si="17"/>
        <v>#DIV/0!</v>
      </c>
    </row>
    <row r="23" spans="1:14">
      <c r="A23" s="206"/>
      <c r="B23" s="135" t="s">
        <v>113</v>
      </c>
      <c r="C23" s="136"/>
      <c r="D23" s="137"/>
      <c r="E23" s="114">
        <f t="shared" si="12"/>
        <v>0</v>
      </c>
      <c r="F23" s="121" t="e">
        <f t="shared" si="13"/>
        <v>#DIV/0!</v>
      </c>
      <c r="G23" s="144"/>
      <c r="H23" s="137"/>
      <c r="I23" s="114">
        <f t="shared" si="14"/>
        <v>0</v>
      </c>
      <c r="J23" s="121" t="e">
        <f t="shared" si="15"/>
        <v>#DIV/0!</v>
      </c>
      <c r="K23" s="144"/>
      <c r="L23" s="137"/>
      <c r="M23" s="114">
        <f t="shared" si="16"/>
        <v>0</v>
      </c>
      <c r="N23" s="115" t="e">
        <f t="shared" si="17"/>
        <v>#DIV/0!</v>
      </c>
    </row>
    <row r="24" spans="1:14">
      <c r="A24" s="206" t="s">
        <v>114</v>
      </c>
      <c r="B24" s="116" t="s">
        <v>115</v>
      </c>
      <c r="C24" s="117"/>
      <c r="D24" s="106"/>
      <c r="E24" s="112">
        <f t="shared" si="12"/>
        <v>0</v>
      </c>
      <c r="F24" s="118" t="e">
        <f t="shared" si="13"/>
        <v>#DIV/0!</v>
      </c>
      <c r="G24" s="105"/>
      <c r="H24" s="106"/>
      <c r="I24" s="112">
        <f t="shared" si="14"/>
        <v>0</v>
      </c>
      <c r="J24" s="118" t="e">
        <f t="shared" si="15"/>
        <v>#DIV/0!</v>
      </c>
      <c r="K24" s="105"/>
      <c r="L24" s="106"/>
      <c r="M24" s="112">
        <f t="shared" si="16"/>
        <v>0</v>
      </c>
      <c r="N24" s="113" t="e">
        <f t="shared" si="17"/>
        <v>#DIV/0!</v>
      </c>
    </row>
    <row r="25" spans="1:14">
      <c r="A25" s="206"/>
      <c r="B25" s="130" t="s">
        <v>116</v>
      </c>
      <c r="C25" s="131"/>
      <c r="D25" s="129"/>
      <c r="E25" s="100">
        <f t="shared" si="12"/>
        <v>0</v>
      </c>
      <c r="F25" s="101" t="e">
        <f t="shared" si="13"/>
        <v>#DIV/0!</v>
      </c>
      <c r="G25" s="142"/>
      <c r="H25" s="129"/>
      <c r="I25" s="100">
        <f t="shared" si="14"/>
        <v>0</v>
      </c>
      <c r="J25" s="101" t="e">
        <f t="shared" si="15"/>
        <v>#DIV/0!</v>
      </c>
      <c r="K25" s="142"/>
      <c r="L25" s="129"/>
      <c r="M25" s="100">
        <f t="shared" si="16"/>
        <v>0</v>
      </c>
      <c r="N25" s="103" t="e">
        <f t="shared" si="17"/>
        <v>#DIV/0!</v>
      </c>
    </row>
    <row r="26" spans="1:14">
      <c r="A26" s="206"/>
      <c r="B26" s="122" t="s">
        <v>117</v>
      </c>
      <c r="C26" s="120"/>
      <c r="D26" s="111"/>
      <c r="E26" s="114">
        <f t="shared" si="12"/>
        <v>0</v>
      </c>
      <c r="F26" s="101" t="e">
        <f t="shared" si="13"/>
        <v>#DIV/0!</v>
      </c>
      <c r="G26" s="110"/>
      <c r="H26" s="111"/>
      <c r="I26" s="114">
        <f t="shared" si="14"/>
        <v>0</v>
      </c>
      <c r="J26" s="101" t="e">
        <f t="shared" si="15"/>
        <v>#DIV/0!</v>
      </c>
      <c r="K26" s="110"/>
      <c r="L26" s="111"/>
      <c r="M26" s="114">
        <f t="shared" si="16"/>
        <v>0</v>
      </c>
      <c r="N26" s="103" t="e">
        <f t="shared" si="17"/>
        <v>#DIV/0!</v>
      </c>
    </row>
    <row r="27" spans="1:14" ht="26.4">
      <c r="A27" s="126" t="s">
        <v>118</v>
      </c>
      <c r="B27" s="138" t="s">
        <v>119</v>
      </c>
      <c r="C27" s="139"/>
      <c r="D27" s="140"/>
      <c r="E27" s="123">
        <f t="shared" si="12"/>
        <v>0</v>
      </c>
      <c r="F27" s="124" t="e">
        <f t="shared" si="13"/>
        <v>#DIV/0!</v>
      </c>
      <c r="G27" s="145"/>
      <c r="H27" s="140"/>
      <c r="I27" s="123">
        <f t="shared" si="14"/>
        <v>0</v>
      </c>
      <c r="J27" s="124" t="e">
        <f t="shared" si="15"/>
        <v>#DIV/0!</v>
      </c>
      <c r="K27" s="145"/>
      <c r="L27" s="140"/>
      <c r="M27" s="123">
        <f t="shared" si="16"/>
        <v>0</v>
      </c>
      <c r="N27" s="125" t="e">
        <f t="shared" si="17"/>
        <v>#DIV/0!</v>
      </c>
    </row>
    <row r="28" spans="1:14">
      <c r="A28" s="206" t="s">
        <v>120</v>
      </c>
      <c r="B28" s="116" t="s">
        <v>121</v>
      </c>
      <c r="C28" s="117"/>
      <c r="D28" s="106"/>
      <c r="E28" s="100">
        <f t="shared" si="12"/>
        <v>0</v>
      </c>
      <c r="F28" s="118" t="e">
        <f t="shared" si="13"/>
        <v>#DIV/0!</v>
      </c>
      <c r="G28" s="105"/>
      <c r="H28" s="106"/>
      <c r="I28" s="100">
        <f t="shared" si="14"/>
        <v>0</v>
      </c>
      <c r="J28" s="118" t="e">
        <f t="shared" si="15"/>
        <v>#DIV/0!</v>
      </c>
      <c r="K28" s="105"/>
      <c r="L28" s="106"/>
      <c r="M28" s="100">
        <f t="shared" si="16"/>
        <v>0</v>
      </c>
      <c r="N28" s="113" t="e">
        <f t="shared" si="17"/>
        <v>#DIV/0!</v>
      </c>
    </row>
    <row r="29" spans="1:14">
      <c r="A29" s="206"/>
      <c r="B29" s="130" t="s">
        <v>122</v>
      </c>
      <c r="C29" s="131"/>
      <c r="D29" s="129"/>
      <c r="E29" s="100">
        <f t="shared" si="12"/>
        <v>0</v>
      </c>
      <c r="F29" s="101" t="e">
        <f t="shared" si="13"/>
        <v>#DIV/0!</v>
      </c>
      <c r="G29" s="142"/>
      <c r="H29" s="129"/>
      <c r="I29" s="100">
        <f t="shared" si="14"/>
        <v>0</v>
      </c>
      <c r="J29" s="101" t="e">
        <f t="shared" si="15"/>
        <v>#DIV/0!</v>
      </c>
      <c r="K29" s="142"/>
      <c r="L29" s="129"/>
      <c r="M29" s="100">
        <f t="shared" si="16"/>
        <v>0</v>
      </c>
      <c r="N29" s="103" t="e">
        <f t="shared" si="17"/>
        <v>#DIV/0!</v>
      </c>
    </row>
    <row r="30" spans="1:14">
      <c r="A30" s="206"/>
      <c r="B30" s="119" t="s">
        <v>123</v>
      </c>
      <c r="C30" s="120"/>
      <c r="D30" s="111"/>
      <c r="E30" s="114">
        <f t="shared" si="12"/>
        <v>0</v>
      </c>
      <c r="F30" s="121" t="e">
        <f t="shared" si="13"/>
        <v>#DIV/0!</v>
      </c>
      <c r="G30" s="110"/>
      <c r="H30" s="111"/>
      <c r="I30" s="114">
        <f t="shared" si="14"/>
        <v>0</v>
      </c>
      <c r="J30" s="121" t="e">
        <f t="shared" si="15"/>
        <v>#DIV/0!</v>
      </c>
      <c r="K30" s="110"/>
      <c r="L30" s="111"/>
      <c r="M30" s="114">
        <f t="shared" si="16"/>
        <v>0</v>
      </c>
      <c r="N30" s="115" t="e">
        <f t="shared" si="17"/>
        <v>#DIV/0!</v>
      </c>
    </row>
    <row r="31" spans="1:14">
      <c r="A31" s="206" t="s">
        <v>124</v>
      </c>
      <c r="B31" s="132" t="s">
        <v>125</v>
      </c>
      <c r="C31" s="133"/>
      <c r="D31" s="134"/>
      <c r="E31" s="100">
        <f t="shared" si="12"/>
        <v>0</v>
      </c>
      <c r="F31" s="118" t="e">
        <f t="shared" si="13"/>
        <v>#DIV/0!</v>
      </c>
      <c r="G31" s="143"/>
      <c r="H31" s="134"/>
      <c r="I31" s="100">
        <f t="shared" si="14"/>
        <v>0</v>
      </c>
      <c r="J31" s="118" t="e">
        <f t="shared" si="15"/>
        <v>#DIV/0!</v>
      </c>
      <c r="K31" s="143"/>
      <c r="L31" s="134"/>
      <c r="M31" s="100">
        <f t="shared" si="16"/>
        <v>0</v>
      </c>
      <c r="N31" s="113" t="e">
        <f t="shared" si="17"/>
        <v>#DIV/0!</v>
      </c>
    </row>
    <row r="32" spans="1:14">
      <c r="A32" s="206"/>
      <c r="B32" s="104" t="s">
        <v>126</v>
      </c>
      <c r="C32" s="107"/>
      <c r="D32" s="108"/>
      <c r="E32" s="100">
        <f t="shared" si="12"/>
        <v>0</v>
      </c>
      <c r="F32" s="101" t="e">
        <f t="shared" si="13"/>
        <v>#DIV/0!</v>
      </c>
      <c r="G32" s="109"/>
      <c r="H32" s="108"/>
      <c r="I32" s="100">
        <f t="shared" si="14"/>
        <v>0</v>
      </c>
      <c r="J32" s="101" t="e">
        <f t="shared" si="15"/>
        <v>#DIV/0!</v>
      </c>
      <c r="K32" s="109"/>
      <c r="L32" s="108"/>
      <c r="M32" s="100">
        <f t="shared" si="16"/>
        <v>0</v>
      </c>
      <c r="N32" s="103" t="e">
        <f t="shared" si="17"/>
        <v>#DIV/0!</v>
      </c>
    </row>
    <row r="33" spans="1:14">
      <c r="A33" s="206"/>
      <c r="B33" s="130" t="s">
        <v>127</v>
      </c>
      <c r="C33" s="131"/>
      <c r="D33" s="129"/>
      <c r="E33" s="100">
        <f t="shared" ref="E33:E39" si="18">D33-C33</f>
        <v>0</v>
      </c>
      <c r="F33" s="101" t="e">
        <f t="shared" ref="F33:F40" si="19">((D33*100/C33)-100)</f>
        <v>#DIV/0!</v>
      </c>
      <c r="G33" s="142"/>
      <c r="H33" s="129"/>
      <c r="I33" s="100">
        <f t="shared" ref="I33:I39" si="20">H33-G33</f>
        <v>0</v>
      </c>
      <c r="J33" s="101" t="e">
        <f t="shared" ref="J33:J40" si="21">((H33*100/G33)-100)</f>
        <v>#DIV/0!</v>
      </c>
      <c r="K33" s="142"/>
      <c r="L33" s="129"/>
      <c r="M33" s="100">
        <f t="shared" ref="M33:M39" si="22">L33-K33</f>
        <v>0</v>
      </c>
      <c r="N33" s="103" t="e">
        <f t="shared" ref="N33:N40" si="23">((L33*100/K33)-100)</f>
        <v>#DIV/0!</v>
      </c>
    </row>
    <row r="34" spans="1:14">
      <c r="A34" s="206"/>
      <c r="B34" s="104" t="s">
        <v>128</v>
      </c>
      <c r="C34" s="107"/>
      <c r="D34" s="108"/>
      <c r="E34" s="100">
        <f t="shared" si="18"/>
        <v>0</v>
      </c>
      <c r="F34" s="101" t="e">
        <f>((D34*100/C34)-100)</f>
        <v>#DIV/0!</v>
      </c>
      <c r="G34" s="109"/>
      <c r="H34" s="108"/>
      <c r="I34" s="100">
        <f t="shared" si="20"/>
        <v>0</v>
      </c>
      <c r="J34" s="101" t="e">
        <f>((H34*100/G34)-100)</f>
        <v>#DIV/0!</v>
      </c>
      <c r="K34" s="109"/>
      <c r="L34" s="108"/>
      <c r="M34" s="100">
        <f t="shared" si="22"/>
        <v>0</v>
      </c>
      <c r="N34" s="103" t="e">
        <f>((L34*100/K34)-100)</f>
        <v>#DIV/0!</v>
      </c>
    </row>
    <row r="35" spans="1:14">
      <c r="A35" s="206"/>
      <c r="B35" s="130" t="s">
        <v>129</v>
      </c>
      <c r="C35" s="131"/>
      <c r="D35" s="129"/>
      <c r="E35" s="100">
        <f t="shared" si="18"/>
        <v>0</v>
      </c>
      <c r="F35" s="101" t="e">
        <f t="shared" si="19"/>
        <v>#DIV/0!</v>
      </c>
      <c r="G35" s="142"/>
      <c r="H35" s="129"/>
      <c r="I35" s="100">
        <f t="shared" si="20"/>
        <v>0</v>
      </c>
      <c r="J35" s="101" t="e">
        <f t="shared" si="21"/>
        <v>#DIV/0!</v>
      </c>
      <c r="K35" s="142"/>
      <c r="L35" s="129"/>
      <c r="M35" s="100">
        <f t="shared" si="22"/>
        <v>0</v>
      </c>
      <c r="N35" s="103" t="e">
        <f t="shared" si="23"/>
        <v>#DIV/0!</v>
      </c>
    </row>
    <row r="36" spans="1:14">
      <c r="A36" s="206"/>
      <c r="B36" s="104" t="s">
        <v>130</v>
      </c>
      <c r="C36" s="107"/>
      <c r="D36" s="108"/>
      <c r="E36" s="100">
        <f t="shared" si="18"/>
        <v>0</v>
      </c>
      <c r="F36" s="101" t="e">
        <f t="shared" si="19"/>
        <v>#DIV/0!</v>
      </c>
      <c r="G36" s="109"/>
      <c r="H36" s="108"/>
      <c r="I36" s="100">
        <f t="shared" si="20"/>
        <v>0</v>
      </c>
      <c r="J36" s="101" t="e">
        <f t="shared" si="21"/>
        <v>#DIV/0!</v>
      </c>
      <c r="K36" s="109"/>
      <c r="L36" s="108"/>
      <c r="M36" s="100">
        <f t="shared" si="22"/>
        <v>0</v>
      </c>
      <c r="N36" s="103" t="e">
        <f t="shared" si="23"/>
        <v>#DIV/0!</v>
      </c>
    </row>
    <row r="37" spans="1:14">
      <c r="A37" s="206"/>
      <c r="B37" s="141" t="s">
        <v>131</v>
      </c>
      <c r="C37" s="131"/>
      <c r="D37" s="129"/>
      <c r="E37" s="100">
        <f t="shared" si="18"/>
        <v>0</v>
      </c>
      <c r="F37" s="101" t="e">
        <f t="shared" si="19"/>
        <v>#DIV/0!</v>
      </c>
      <c r="G37" s="142"/>
      <c r="H37" s="129"/>
      <c r="I37" s="100">
        <f t="shared" si="20"/>
        <v>0</v>
      </c>
      <c r="J37" s="101" t="e">
        <f t="shared" si="21"/>
        <v>#DIV/0!</v>
      </c>
      <c r="K37" s="142"/>
      <c r="L37" s="129"/>
      <c r="M37" s="100">
        <f t="shared" si="22"/>
        <v>0</v>
      </c>
      <c r="N37" s="103" t="e">
        <f t="shared" si="23"/>
        <v>#DIV/0!</v>
      </c>
    </row>
    <row r="38" spans="1:14">
      <c r="A38" s="206"/>
      <c r="B38" s="104" t="s">
        <v>132</v>
      </c>
      <c r="C38" s="107"/>
      <c r="D38" s="108"/>
      <c r="E38" s="100">
        <f t="shared" si="18"/>
        <v>0</v>
      </c>
      <c r="F38" s="101" t="e">
        <f t="shared" si="19"/>
        <v>#DIV/0!</v>
      </c>
      <c r="G38" s="109"/>
      <c r="H38" s="108"/>
      <c r="I38" s="100">
        <f t="shared" si="20"/>
        <v>0</v>
      </c>
      <c r="J38" s="101" t="e">
        <f t="shared" si="21"/>
        <v>#DIV/0!</v>
      </c>
      <c r="K38" s="109"/>
      <c r="L38" s="108"/>
      <c r="M38" s="100">
        <f t="shared" si="22"/>
        <v>0</v>
      </c>
      <c r="N38" s="103" t="e">
        <f t="shared" si="23"/>
        <v>#DIV/0!</v>
      </c>
    </row>
    <row r="39" spans="1:14">
      <c r="A39" s="206"/>
      <c r="B39" s="130" t="s">
        <v>133</v>
      </c>
      <c r="C39" s="131"/>
      <c r="D39" s="129"/>
      <c r="E39" s="100">
        <f t="shared" si="18"/>
        <v>0</v>
      </c>
      <c r="F39" s="101" t="e">
        <f t="shared" si="19"/>
        <v>#DIV/0!</v>
      </c>
      <c r="G39" s="142"/>
      <c r="H39" s="129"/>
      <c r="I39" s="100">
        <f t="shared" si="20"/>
        <v>0</v>
      </c>
      <c r="J39" s="101" t="e">
        <f t="shared" si="21"/>
        <v>#DIV/0!</v>
      </c>
      <c r="K39" s="142"/>
      <c r="L39" s="129"/>
      <c r="M39" s="100">
        <f t="shared" si="22"/>
        <v>0</v>
      </c>
      <c r="N39" s="103" t="e">
        <f t="shared" si="23"/>
        <v>#DIV/0!</v>
      </c>
    </row>
    <row r="40" spans="1:14">
      <c r="A40" s="206"/>
      <c r="B40" s="119" t="s">
        <v>134</v>
      </c>
      <c r="C40" s="120"/>
      <c r="D40" s="111"/>
      <c r="E40" s="114">
        <f>D40-C40</f>
        <v>0</v>
      </c>
      <c r="F40" s="101" t="e">
        <f t="shared" si="19"/>
        <v>#DIV/0!</v>
      </c>
      <c r="G40" s="110"/>
      <c r="H40" s="111"/>
      <c r="I40" s="114">
        <f>H40-G40</f>
        <v>0</v>
      </c>
      <c r="J40" s="101" t="e">
        <f t="shared" si="21"/>
        <v>#DIV/0!</v>
      </c>
      <c r="K40" s="110"/>
      <c r="L40" s="111"/>
      <c r="M40" s="114">
        <f>L40-K40</f>
        <v>0</v>
      </c>
      <c r="N40" s="103" t="e">
        <f t="shared" si="23"/>
        <v>#DIV/0!</v>
      </c>
    </row>
    <row r="41" spans="1:14">
      <c r="A41" s="206" t="s">
        <v>135</v>
      </c>
      <c r="B41" s="132" t="s">
        <v>136</v>
      </c>
      <c r="C41" s="133"/>
      <c r="D41" s="134"/>
      <c r="E41" s="112">
        <f>D41-C41</f>
        <v>0</v>
      </c>
      <c r="F41" s="118" t="e">
        <f t="shared" ref="F41:F48" si="24">((D41*100/C41)-100)</f>
        <v>#DIV/0!</v>
      </c>
      <c r="G41" s="143"/>
      <c r="H41" s="134"/>
      <c r="I41" s="112">
        <f>H41-G41</f>
        <v>0</v>
      </c>
      <c r="J41" s="118" t="e">
        <f t="shared" ref="J41:J48" si="25">((H41*100/G41)-100)</f>
        <v>#DIV/0!</v>
      </c>
      <c r="K41" s="143"/>
      <c r="L41" s="134"/>
      <c r="M41" s="112">
        <f>L41-K41</f>
        <v>0</v>
      </c>
      <c r="N41" s="113" t="e">
        <f t="shared" ref="N41:N48" si="26">((L41*100/K41)-100)</f>
        <v>#DIV/0!</v>
      </c>
    </row>
    <row r="42" spans="1:14">
      <c r="A42" s="206"/>
      <c r="B42" s="104" t="s">
        <v>137</v>
      </c>
      <c r="C42" s="107"/>
      <c r="D42" s="108"/>
      <c r="E42" s="100">
        <f>D42-C42</f>
        <v>0</v>
      </c>
      <c r="F42" s="101" t="e">
        <f t="shared" si="24"/>
        <v>#DIV/0!</v>
      </c>
      <c r="G42" s="109"/>
      <c r="H42" s="108"/>
      <c r="I42" s="100">
        <f>H42-G42</f>
        <v>0</v>
      </c>
      <c r="J42" s="101" t="e">
        <f t="shared" si="25"/>
        <v>#DIV/0!</v>
      </c>
      <c r="K42" s="109"/>
      <c r="L42" s="108"/>
      <c r="M42" s="100">
        <f>L42-K42</f>
        <v>0</v>
      </c>
      <c r="N42" s="103" t="e">
        <f t="shared" si="26"/>
        <v>#DIV/0!</v>
      </c>
    </row>
    <row r="43" spans="1:14">
      <c r="A43" s="206"/>
      <c r="B43" s="130" t="s">
        <v>138</v>
      </c>
      <c r="C43" s="131"/>
      <c r="D43" s="129"/>
      <c r="E43" s="100">
        <f t="shared" ref="E43:E44" si="27">D43-C43</f>
        <v>0</v>
      </c>
      <c r="F43" s="101" t="e">
        <f t="shared" si="24"/>
        <v>#DIV/0!</v>
      </c>
      <c r="G43" s="142"/>
      <c r="H43" s="129"/>
      <c r="I43" s="100">
        <f t="shared" ref="I43:I44" si="28">H43-G43</f>
        <v>0</v>
      </c>
      <c r="J43" s="101" t="e">
        <f t="shared" si="25"/>
        <v>#DIV/0!</v>
      </c>
      <c r="K43" s="142"/>
      <c r="L43" s="129"/>
      <c r="M43" s="100">
        <f t="shared" ref="M43:M44" si="29">L43-K43</f>
        <v>0</v>
      </c>
      <c r="N43" s="103" t="e">
        <f t="shared" si="26"/>
        <v>#DIV/0!</v>
      </c>
    </row>
    <row r="44" spans="1:14">
      <c r="A44" s="206"/>
      <c r="B44" s="119" t="s">
        <v>139</v>
      </c>
      <c r="C44" s="120"/>
      <c r="D44" s="111"/>
      <c r="E44" s="100">
        <f t="shared" si="27"/>
        <v>0</v>
      </c>
      <c r="F44" s="121" t="e">
        <f t="shared" si="24"/>
        <v>#DIV/0!</v>
      </c>
      <c r="G44" s="110"/>
      <c r="H44" s="111"/>
      <c r="I44" s="100">
        <f t="shared" si="28"/>
        <v>0</v>
      </c>
      <c r="J44" s="121" t="e">
        <f t="shared" si="25"/>
        <v>#DIV/0!</v>
      </c>
      <c r="K44" s="110"/>
      <c r="L44" s="111"/>
      <c r="M44" s="100">
        <f t="shared" si="29"/>
        <v>0</v>
      </c>
      <c r="N44" s="115" t="e">
        <f t="shared" si="26"/>
        <v>#DIV/0!</v>
      </c>
    </row>
    <row r="45" spans="1:14">
      <c r="A45" s="207" t="s">
        <v>140</v>
      </c>
      <c r="B45" s="132" t="s">
        <v>141</v>
      </c>
      <c r="C45" s="133"/>
      <c r="D45" s="134"/>
      <c r="E45" s="112">
        <f>D45-C45</f>
        <v>0</v>
      </c>
      <c r="F45" s="118" t="e">
        <f t="shared" si="24"/>
        <v>#DIV/0!</v>
      </c>
      <c r="G45" s="143"/>
      <c r="H45" s="134"/>
      <c r="I45" s="112">
        <f>H45-G45</f>
        <v>0</v>
      </c>
      <c r="J45" s="118" t="e">
        <f t="shared" si="25"/>
        <v>#DIV/0!</v>
      </c>
      <c r="K45" s="143"/>
      <c r="L45" s="134"/>
      <c r="M45" s="112">
        <f>L45-K45</f>
        <v>0</v>
      </c>
      <c r="N45" s="113" t="e">
        <f t="shared" si="26"/>
        <v>#DIV/0!</v>
      </c>
    </row>
    <row r="46" spans="1:14">
      <c r="A46" s="207"/>
      <c r="B46" s="104" t="s">
        <v>142</v>
      </c>
      <c r="C46" s="107"/>
      <c r="D46" s="108"/>
      <c r="E46" s="100">
        <f>D46-C46</f>
        <v>0</v>
      </c>
      <c r="F46" s="101" t="e">
        <f t="shared" si="24"/>
        <v>#DIV/0!</v>
      </c>
      <c r="G46" s="109"/>
      <c r="H46" s="108"/>
      <c r="I46" s="100">
        <f>H46-G46</f>
        <v>0</v>
      </c>
      <c r="J46" s="101" t="e">
        <f t="shared" si="25"/>
        <v>#DIV/0!</v>
      </c>
      <c r="K46" s="109"/>
      <c r="L46" s="108"/>
      <c r="M46" s="100">
        <f>L46-K46</f>
        <v>0</v>
      </c>
      <c r="N46" s="103" t="e">
        <f t="shared" si="26"/>
        <v>#DIV/0!</v>
      </c>
    </row>
    <row r="47" spans="1:14">
      <c r="A47" s="207"/>
      <c r="B47" s="135" t="s">
        <v>143</v>
      </c>
      <c r="C47" s="136"/>
      <c r="D47" s="137"/>
      <c r="E47" s="114">
        <f>D47-C47</f>
        <v>0</v>
      </c>
      <c r="F47" s="121" t="e">
        <f t="shared" si="24"/>
        <v>#DIV/0!</v>
      </c>
      <c r="G47" s="144"/>
      <c r="H47" s="137"/>
      <c r="I47" s="114">
        <f>H47-G47</f>
        <v>0</v>
      </c>
      <c r="J47" s="121" t="e">
        <f t="shared" si="25"/>
        <v>#DIV/0!</v>
      </c>
      <c r="K47" s="144"/>
      <c r="L47" s="137"/>
      <c r="M47" s="114">
        <f>L47-K47</f>
        <v>0</v>
      </c>
      <c r="N47" s="115" t="e">
        <f t="shared" si="26"/>
        <v>#DIV/0!</v>
      </c>
    </row>
    <row r="48" spans="1:14">
      <c r="A48" s="208" t="s">
        <v>144</v>
      </c>
      <c r="B48" s="208"/>
      <c r="C48" s="98">
        <f>SUM(C8:C47)</f>
        <v>0</v>
      </c>
      <c r="D48" s="98">
        <f>SUM(D8:D47)</f>
        <v>0</v>
      </c>
      <c r="E48" s="98">
        <f>D48-C48</f>
        <v>0</v>
      </c>
      <c r="F48" s="99" t="e">
        <f t="shared" si="24"/>
        <v>#DIV/0!</v>
      </c>
      <c r="G48" s="98">
        <f>SUM(G8:G47)</f>
        <v>0</v>
      </c>
      <c r="H48" s="98">
        <f>SUM(H8:H47)</f>
        <v>0</v>
      </c>
      <c r="I48" s="98">
        <f>H48-G48</f>
        <v>0</v>
      </c>
      <c r="J48" s="99" t="e">
        <f t="shared" si="25"/>
        <v>#DIV/0!</v>
      </c>
      <c r="K48" s="98">
        <f>SUM(K8:K47)</f>
        <v>0</v>
      </c>
      <c r="L48" s="98">
        <f>SUM(L8:L47)</f>
        <v>0</v>
      </c>
      <c r="M48" s="98">
        <f>L48-K48</f>
        <v>0</v>
      </c>
      <c r="N48" s="99" t="e">
        <f t="shared" si="26"/>
        <v>#DIV/0!</v>
      </c>
    </row>
    <row r="49" spans="1:14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</sheetData>
  <mergeCells count="19">
    <mergeCell ref="A28:A30"/>
    <mergeCell ref="A31:A40"/>
    <mergeCell ref="A41:A44"/>
    <mergeCell ref="A45:A47"/>
    <mergeCell ref="A48:B48"/>
    <mergeCell ref="A6:B7"/>
    <mergeCell ref="A8:A16"/>
    <mergeCell ref="A17:A21"/>
    <mergeCell ref="A22:A23"/>
    <mergeCell ref="A24:A26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E8:E47">
    <cfRule type="dataBar" priority="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{28EAD48D-4ED3-44E6-8D7B-B45CF261476F}</x14:id>
        </ext>
      </extLst>
    </cfRule>
  </conditionalFormatting>
  <conditionalFormatting sqref="E8:F48">
    <cfRule type="expression" dxfId="56" priority="8">
      <formula>E8&lt;0</formula>
    </cfRule>
  </conditionalFormatting>
  <conditionalFormatting sqref="I8:I47">
    <cfRule type="dataBar" priority="2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{DCB8A62D-9270-4BCF-A841-A4721CA02C8D}</x14:id>
        </ext>
      </extLst>
    </cfRule>
  </conditionalFormatting>
  <conditionalFormatting sqref="I8:J48">
    <cfRule type="expression" dxfId="55" priority="6">
      <formula>I8&lt;0</formula>
    </cfRule>
  </conditionalFormatting>
  <conditionalFormatting sqref="M8:M47">
    <cfRule type="dataBar" priority="1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{7D982779-69C9-49CE-8E61-72A357EFC91F}</x14:id>
        </ext>
      </extLst>
    </cfRule>
  </conditionalFormatting>
  <conditionalFormatting sqref="M8:N48">
    <cfRule type="expression" dxfId="54" priority="4">
      <formula>M8&lt;0</formula>
    </cfRule>
  </conditionalFormatting>
  <pageMargins left="0.70866141732283505" right="0.70866141732283505" top="0.74803149606299202" bottom="0.74803149606299202" header="0.31496062992126" footer="0.31496062992126"/>
  <pageSetup paperSize="9" scale="55" orientation="landscape" r:id="rId1"/>
  <ignoredErrors>
    <ignoredError sqref="E8" evalError="1" listDataValidation="1" calculatedColumn="1"/>
  </ignoredErrors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28EAD48D-4ED3-44E6-8D7B-B45CF261476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DCB8A62D-9270-4BCF-A841-A4721CA02C8D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7D982779-69C9-49CE-8E61-72A357EFC91F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32DDD1-3093-4ECB-9AA7-184658DBE873}">
  <sheetPr codeName="Hoja5">
    <pageSetUpPr fitToPage="1"/>
  </sheetPr>
  <dimension ref="A1:O62"/>
  <sheetViews>
    <sheetView zoomScale="80" zoomScaleNormal="80" workbookViewId="0"/>
  </sheetViews>
  <sheetFormatPr baseColWidth="10" defaultColWidth="11.44140625" defaultRowHeight="14.4"/>
  <cols>
    <col min="1" max="1" width="39.6640625" customWidth="1"/>
    <col min="2" max="2" width="42.109375" customWidth="1"/>
    <col min="3" max="4" width="14.6640625" customWidth="1"/>
    <col min="5" max="5" width="16.6640625" customWidth="1"/>
    <col min="6" max="6" width="8" customWidth="1"/>
    <col min="7" max="8" width="14.6640625" customWidth="1"/>
    <col min="9" max="9" width="16.6640625" customWidth="1"/>
    <col min="10" max="10" width="8" customWidth="1"/>
    <col min="11" max="12" width="14.6640625" customWidth="1"/>
    <col min="13" max="13" width="16.6640625" customWidth="1"/>
    <col min="14" max="14" width="8" customWidth="1"/>
  </cols>
  <sheetData>
    <row r="1" spans="1:15" ht="19.2" customHeight="1">
      <c r="A1" s="46" t="s">
        <v>49</v>
      </c>
      <c r="B1" s="46"/>
      <c r="C1" s="96"/>
      <c r="D1" s="46"/>
      <c r="E1" s="46"/>
      <c r="H1" s="46"/>
      <c r="I1" s="46"/>
      <c r="L1" s="46"/>
      <c r="M1" s="46"/>
    </row>
    <row r="2" spans="1:15" ht="15" customHeight="1">
      <c r="A2" s="93"/>
      <c r="B2" s="93"/>
      <c r="C2" s="96"/>
    </row>
    <row r="3" spans="1:15" ht="15" customHeight="1">
      <c r="A3" s="96"/>
      <c r="B3" s="96"/>
      <c r="C3" s="96"/>
    </row>
    <row r="4" spans="1:15" ht="15" customHeight="1">
      <c r="A4" s="97" t="s">
        <v>53</v>
      </c>
      <c r="B4" s="45"/>
      <c r="N4" s="127" t="s">
        <v>172</v>
      </c>
    </row>
    <row r="5" spans="1:15" ht="19.2" customHeight="1">
      <c r="A5" s="97"/>
      <c r="B5" s="97"/>
      <c r="C5" s="4" t="s">
        <v>3</v>
      </c>
      <c r="D5" s="4"/>
      <c r="E5" s="4"/>
      <c r="F5" s="4"/>
      <c r="G5" s="4" t="s">
        <v>4</v>
      </c>
      <c r="H5" s="4"/>
      <c r="I5" s="4"/>
      <c r="J5" s="4"/>
      <c r="K5" s="4" t="s">
        <v>5</v>
      </c>
      <c r="L5" s="4"/>
      <c r="M5" s="4"/>
      <c r="N5" s="4"/>
    </row>
    <row r="6" spans="1:15" ht="19.5" customHeight="1">
      <c r="A6" s="209" t="s">
        <v>93</v>
      </c>
      <c r="B6" s="209"/>
      <c r="C6" s="3" t="s">
        <v>94</v>
      </c>
      <c r="D6" s="3"/>
      <c r="E6" s="2" t="s">
        <v>12</v>
      </c>
      <c r="F6" s="2"/>
      <c r="G6" s="2" t="s">
        <v>94</v>
      </c>
      <c r="H6" s="2"/>
      <c r="I6" s="2" t="s">
        <v>12</v>
      </c>
      <c r="J6" s="2"/>
      <c r="K6" s="2" t="s">
        <v>94</v>
      </c>
      <c r="L6" s="2"/>
      <c r="M6" s="2" t="s">
        <v>12</v>
      </c>
      <c r="N6" s="2"/>
    </row>
    <row r="7" spans="1:15" ht="19.5" customHeight="1">
      <c r="A7" s="209"/>
      <c r="B7" s="209"/>
      <c r="C7" s="194">
        <v>2022</v>
      </c>
      <c r="D7" s="194">
        <v>2023</v>
      </c>
      <c r="E7" s="102" t="s">
        <v>13</v>
      </c>
      <c r="F7" s="102" t="s">
        <v>14</v>
      </c>
      <c r="G7" s="194">
        <v>2022</v>
      </c>
      <c r="H7" s="194">
        <v>2023</v>
      </c>
      <c r="I7" s="102" t="s">
        <v>13</v>
      </c>
      <c r="J7" s="102" t="s">
        <v>14</v>
      </c>
      <c r="K7" s="194">
        <v>2022</v>
      </c>
      <c r="L7" s="194">
        <v>2023</v>
      </c>
      <c r="M7" s="102" t="s">
        <v>13</v>
      </c>
      <c r="N7" s="102" t="s">
        <v>14</v>
      </c>
    </row>
    <row r="8" spans="1:15" s="152" customFormat="1" ht="19.5" customHeight="1">
      <c r="A8" s="195" t="s">
        <v>95</v>
      </c>
      <c r="B8" s="196" t="s">
        <v>96</v>
      </c>
      <c r="C8" s="197">
        <v>48766385</v>
      </c>
      <c r="D8" s="198">
        <v>46617778</v>
      </c>
      <c r="E8" s="199">
        <v>-2148607</v>
      </c>
      <c r="F8" s="200">
        <v>-4.4059181339769253</v>
      </c>
      <c r="G8" s="201">
        <v>0</v>
      </c>
      <c r="H8" s="198">
        <v>0</v>
      </c>
      <c r="I8" s="199">
        <v>0</v>
      </c>
      <c r="J8" s="200" t="s">
        <v>156</v>
      </c>
      <c r="K8" s="201">
        <v>308</v>
      </c>
      <c r="L8" s="198">
        <v>681</v>
      </c>
      <c r="M8" s="199">
        <v>373</v>
      </c>
      <c r="N8" s="200">
        <v>121.1038961038961</v>
      </c>
      <c r="O8" s="166"/>
    </row>
    <row r="9" spans="1:15" s="152" customFormat="1" ht="19.5" customHeight="1">
      <c r="A9" s="195" t="s">
        <v>95</v>
      </c>
      <c r="B9" s="196" t="s">
        <v>97</v>
      </c>
      <c r="C9" s="197">
        <v>17998542</v>
      </c>
      <c r="D9" s="198">
        <v>17252033</v>
      </c>
      <c r="E9" s="199">
        <v>-746509</v>
      </c>
      <c r="F9" s="200">
        <v>-4.1476081784846741</v>
      </c>
      <c r="G9" s="201">
        <v>0</v>
      </c>
      <c r="H9" s="198">
        <v>0</v>
      </c>
      <c r="I9" s="199">
        <v>0</v>
      </c>
      <c r="J9" s="200" t="s">
        <v>156</v>
      </c>
      <c r="K9" s="201">
        <v>221636</v>
      </c>
      <c r="L9" s="198">
        <v>318328</v>
      </c>
      <c r="M9" s="199">
        <v>96692</v>
      </c>
      <c r="N9" s="200">
        <v>43.626486671840333</v>
      </c>
      <c r="O9" s="166"/>
    </row>
    <row r="10" spans="1:15" s="152" customFormat="1" ht="19.5" customHeight="1">
      <c r="A10" s="195" t="s">
        <v>95</v>
      </c>
      <c r="B10" s="196" t="s">
        <v>98</v>
      </c>
      <c r="C10" s="197">
        <v>14339032</v>
      </c>
      <c r="D10" s="198">
        <v>16358190</v>
      </c>
      <c r="E10" s="199">
        <v>2019158</v>
      </c>
      <c r="F10" s="200">
        <v>14.081550274802369</v>
      </c>
      <c r="G10" s="201">
        <v>0</v>
      </c>
      <c r="H10" s="198">
        <v>0</v>
      </c>
      <c r="I10" s="199">
        <v>0</v>
      </c>
      <c r="J10" s="200" t="s">
        <v>156</v>
      </c>
      <c r="K10" s="201">
        <v>27870</v>
      </c>
      <c r="L10" s="198">
        <v>27631</v>
      </c>
      <c r="M10" s="199">
        <v>-239</v>
      </c>
      <c r="N10" s="200">
        <v>-0.85755292429135466</v>
      </c>
      <c r="O10" s="166"/>
    </row>
    <row r="11" spans="1:15" s="152" customFormat="1" ht="19.5" customHeight="1">
      <c r="A11" s="195" t="s">
        <v>95</v>
      </c>
      <c r="B11" s="196" t="s">
        <v>99</v>
      </c>
      <c r="C11" s="197">
        <v>11941012</v>
      </c>
      <c r="D11" s="198">
        <v>10950799</v>
      </c>
      <c r="E11" s="199">
        <v>-990213</v>
      </c>
      <c r="F11" s="200">
        <v>-8.2925383543706346</v>
      </c>
      <c r="G11" s="201">
        <v>0</v>
      </c>
      <c r="H11" s="198">
        <v>0</v>
      </c>
      <c r="I11" s="199">
        <v>0</v>
      </c>
      <c r="J11" s="200" t="s">
        <v>156</v>
      </c>
      <c r="K11" s="201">
        <v>18720</v>
      </c>
      <c r="L11" s="198">
        <v>16154</v>
      </c>
      <c r="M11" s="199">
        <v>-2566</v>
      </c>
      <c r="N11" s="200">
        <v>-13.70726495726495</v>
      </c>
      <c r="O11" s="166"/>
    </row>
    <row r="12" spans="1:15" s="152" customFormat="1" ht="19.5" customHeight="1">
      <c r="A12" s="195" t="s">
        <v>95</v>
      </c>
      <c r="B12" s="196" t="s">
        <v>100</v>
      </c>
      <c r="C12" s="197">
        <v>7303808</v>
      </c>
      <c r="D12" s="198">
        <v>6430967</v>
      </c>
      <c r="E12" s="199">
        <v>-872841</v>
      </c>
      <c r="F12" s="200">
        <v>-11.95049212684671</v>
      </c>
      <c r="G12" s="201">
        <v>0</v>
      </c>
      <c r="H12" s="198">
        <v>0</v>
      </c>
      <c r="I12" s="199">
        <v>0</v>
      </c>
      <c r="J12" s="200" t="s">
        <v>156</v>
      </c>
      <c r="K12" s="201">
        <v>328825</v>
      </c>
      <c r="L12" s="198">
        <v>274078</v>
      </c>
      <c r="M12" s="199">
        <v>-54747</v>
      </c>
      <c r="N12" s="200">
        <v>-16.649281532730171</v>
      </c>
      <c r="O12" s="166"/>
    </row>
    <row r="13" spans="1:15" s="152" customFormat="1" ht="19.5" customHeight="1">
      <c r="A13" s="195" t="s">
        <v>95</v>
      </c>
      <c r="B13" s="196" t="s">
        <v>101</v>
      </c>
      <c r="C13" s="197">
        <v>2061544</v>
      </c>
      <c r="D13" s="198">
        <v>2075852</v>
      </c>
      <c r="E13" s="199">
        <v>14308</v>
      </c>
      <c r="F13" s="200">
        <v>0.69404291152650888</v>
      </c>
      <c r="G13" s="201">
        <v>0</v>
      </c>
      <c r="H13" s="198">
        <v>0</v>
      </c>
      <c r="I13" s="199">
        <v>0</v>
      </c>
      <c r="J13" s="200" t="s">
        <v>156</v>
      </c>
      <c r="K13" s="201">
        <v>68003</v>
      </c>
      <c r="L13" s="198">
        <v>85940</v>
      </c>
      <c r="M13" s="199">
        <v>17937</v>
      </c>
      <c r="N13" s="200">
        <v>26.37677749511052</v>
      </c>
      <c r="O13" s="166"/>
    </row>
    <row r="14" spans="1:15" s="152" customFormat="1" ht="19.5" customHeight="1">
      <c r="A14" s="195" t="s">
        <v>95</v>
      </c>
      <c r="B14" s="196" t="s">
        <v>102</v>
      </c>
      <c r="C14" s="197">
        <v>0</v>
      </c>
      <c r="D14" s="198">
        <v>0</v>
      </c>
      <c r="E14" s="199">
        <v>0</v>
      </c>
      <c r="F14" s="200" t="s">
        <v>156</v>
      </c>
      <c r="G14" s="201">
        <v>13276072</v>
      </c>
      <c r="H14" s="198">
        <v>14130167</v>
      </c>
      <c r="I14" s="199">
        <v>854095</v>
      </c>
      <c r="J14" s="200">
        <v>6.4333411268031702</v>
      </c>
      <c r="K14" s="201">
        <v>346072</v>
      </c>
      <c r="L14" s="198">
        <v>345262</v>
      </c>
      <c r="M14" s="199">
        <v>-810</v>
      </c>
      <c r="N14" s="200">
        <v>-0.23405534108509579</v>
      </c>
      <c r="O14" s="166"/>
    </row>
    <row r="15" spans="1:15" s="152" customFormat="1" ht="19.5" customHeight="1">
      <c r="A15" s="195" t="s">
        <v>95</v>
      </c>
      <c r="B15" s="196" t="s">
        <v>103</v>
      </c>
      <c r="C15" s="197">
        <v>16602541</v>
      </c>
      <c r="D15" s="198">
        <v>15034492</v>
      </c>
      <c r="E15" s="199">
        <v>-1568049</v>
      </c>
      <c r="F15" s="200">
        <v>-9.4446326017204285</v>
      </c>
      <c r="G15" s="201">
        <v>0</v>
      </c>
      <c r="H15" s="198">
        <v>0</v>
      </c>
      <c r="I15" s="199">
        <v>0</v>
      </c>
      <c r="J15" s="200" t="s">
        <v>156</v>
      </c>
      <c r="K15" s="201">
        <v>600</v>
      </c>
      <c r="L15" s="198">
        <v>328</v>
      </c>
      <c r="M15" s="199">
        <v>-272</v>
      </c>
      <c r="N15" s="200">
        <v>-45.333333333333343</v>
      </c>
      <c r="O15" s="166"/>
    </row>
    <row r="16" spans="1:15" s="152" customFormat="1" ht="19.5" customHeight="1">
      <c r="A16" s="195" t="s">
        <v>95</v>
      </c>
      <c r="B16" s="196" t="s">
        <v>104</v>
      </c>
      <c r="C16" s="197">
        <v>4922020</v>
      </c>
      <c r="D16" s="198">
        <v>4326832</v>
      </c>
      <c r="E16" s="199">
        <v>-595188</v>
      </c>
      <c r="F16" s="200">
        <v>-12.092352326890181</v>
      </c>
      <c r="G16" s="201">
        <v>0</v>
      </c>
      <c r="H16" s="198">
        <v>0</v>
      </c>
      <c r="I16" s="199">
        <v>0</v>
      </c>
      <c r="J16" s="200" t="s">
        <v>156</v>
      </c>
      <c r="K16" s="201">
        <v>669558</v>
      </c>
      <c r="L16" s="198">
        <v>629898</v>
      </c>
      <c r="M16" s="199">
        <v>-39660</v>
      </c>
      <c r="N16" s="200">
        <v>-5.9233106019194812</v>
      </c>
      <c r="O16" s="166"/>
    </row>
    <row r="17" spans="1:15" s="152" customFormat="1" ht="19.5" customHeight="1">
      <c r="A17" s="195" t="s">
        <v>105</v>
      </c>
      <c r="B17" s="196" t="s">
        <v>106</v>
      </c>
      <c r="C17" s="197">
        <v>0</v>
      </c>
      <c r="D17" s="198">
        <v>0</v>
      </c>
      <c r="E17" s="199">
        <v>0</v>
      </c>
      <c r="F17" s="200" t="s">
        <v>156</v>
      </c>
      <c r="G17" s="201">
        <v>4852288</v>
      </c>
      <c r="H17" s="198">
        <v>3770154</v>
      </c>
      <c r="I17" s="199">
        <v>-1082134</v>
      </c>
      <c r="J17" s="200">
        <v>-22.301520437368922</v>
      </c>
      <c r="K17" s="201">
        <v>52639</v>
      </c>
      <c r="L17" s="198">
        <v>40573</v>
      </c>
      <c r="M17" s="199">
        <v>-12066</v>
      </c>
      <c r="N17" s="200">
        <v>-22.922167974315631</v>
      </c>
      <c r="O17" s="166"/>
    </row>
    <row r="18" spans="1:15" s="152" customFormat="1" ht="19.5" customHeight="1">
      <c r="A18" s="195" t="s">
        <v>105</v>
      </c>
      <c r="B18" s="196" t="s">
        <v>107</v>
      </c>
      <c r="C18" s="197">
        <v>0</v>
      </c>
      <c r="D18" s="198">
        <v>0</v>
      </c>
      <c r="E18" s="199">
        <v>0</v>
      </c>
      <c r="F18" s="200" t="s">
        <v>156</v>
      </c>
      <c r="G18" s="201">
        <v>6049487</v>
      </c>
      <c r="H18" s="198">
        <v>3749155</v>
      </c>
      <c r="I18" s="199">
        <v>-2300332</v>
      </c>
      <c r="J18" s="200">
        <v>-38.025240817940428</v>
      </c>
      <c r="K18" s="201">
        <v>1493649</v>
      </c>
      <c r="L18" s="198">
        <v>1396560</v>
      </c>
      <c r="M18" s="199">
        <v>-97089</v>
      </c>
      <c r="N18" s="200">
        <v>-6.5001215144923634</v>
      </c>
      <c r="O18" s="166"/>
    </row>
    <row r="19" spans="1:15" s="152" customFormat="1" ht="19.5" customHeight="1">
      <c r="A19" s="195" t="s">
        <v>105</v>
      </c>
      <c r="B19" s="196" t="s">
        <v>108</v>
      </c>
      <c r="C19" s="197">
        <v>0</v>
      </c>
      <c r="D19" s="198">
        <v>0</v>
      </c>
      <c r="E19" s="199">
        <v>0</v>
      </c>
      <c r="F19" s="200" t="s">
        <v>156</v>
      </c>
      <c r="G19" s="201">
        <v>1422921</v>
      </c>
      <c r="H19" s="198">
        <v>1147808</v>
      </c>
      <c r="I19" s="199">
        <v>-275113</v>
      </c>
      <c r="J19" s="200">
        <v>-19.33438328621196</v>
      </c>
      <c r="K19" s="201">
        <v>1109063</v>
      </c>
      <c r="L19" s="198">
        <v>1596660</v>
      </c>
      <c r="M19" s="199">
        <v>487597</v>
      </c>
      <c r="N19" s="200">
        <v>43.964770261022153</v>
      </c>
      <c r="O19" s="166"/>
    </row>
    <row r="20" spans="1:15" s="152" customFormat="1" ht="19.5" customHeight="1">
      <c r="A20" s="195" t="s">
        <v>105</v>
      </c>
      <c r="B20" s="196" t="s">
        <v>109</v>
      </c>
      <c r="C20" s="197">
        <v>0</v>
      </c>
      <c r="D20" s="198">
        <v>0</v>
      </c>
      <c r="E20" s="199">
        <v>0</v>
      </c>
      <c r="F20" s="200" t="s">
        <v>156</v>
      </c>
      <c r="G20" s="201">
        <v>402506</v>
      </c>
      <c r="H20" s="198">
        <v>331603</v>
      </c>
      <c r="I20" s="199">
        <v>-70903</v>
      </c>
      <c r="J20" s="200">
        <v>-17.61538958425464</v>
      </c>
      <c r="K20" s="201">
        <v>12195658</v>
      </c>
      <c r="L20" s="198">
        <v>11871935</v>
      </c>
      <c r="M20" s="199">
        <v>-323723</v>
      </c>
      <c r="N20" s="200">
        <v>-2.654411922669524</v>
      </c>
      <c r="O20" s="166"/>
    </row>
    <row r="21" spans="1:15" s="152" customFormat="1" ht="19.5" customHeight="1">
      <c r="A21" s="195" t="s">
        <v>105</v>
      </c>
      <c r="B21" s="196" t="s">
        <v>110</v>
      </c>
      <c r="C21" s="197">
        <v>0</v>
      </c>
      <c r="D21" s="198">
        <v>0</v>
      </c>
      <c r="E21" s="199">
        <v>0</v>
      </c>
      <c r="F21" s="200" t="s">
        <v>156</v>
      </c>
      <c r="G21" s="201">
        <v>0</v>
      </c>
      <c r="H21" s="198">
        <v>0</v>
      </c>
      <c r="I21" s="199">
        <v>0</v>
      </c>
      <c r="J21" s="200" t="s">
        <v>156</v>
      </c>
      <c r="K21" s="201">
        <v>3222632</v>
      </c>
      <c r="L21" s="198">
        <v>2831826</v>
      </c>
      <c r="M21" s="199">
        <v>-390806</v>
      </c>
      <c r="N21" s="200">
        <v>-12.12691985929513</v>
      </c>
      <c r="O21" s="166"/>
    </row>
    <row r="22" spans="1:15" s="152" customFormat="1" ht="19.5" customHeight="1">
      <c r="A22" s="195" t="s">
        <v>111</v>
      </c>
      <c r="B22" s="196" t="s">
        <v>112</v>
      </c>
      <c r="C22" s="197">
        <v>0</v>
      </c>
      <c r="D22" s="198">
        <v>0</v>
      </c>
      <c r="E22" s="199">
        <v>0</v>
      </c>
      <c r="F22" s="200" t="s">
        <v>156</v>
      </c>
      <c r="G22" s="201">
        <v>534250</v>
      </c>
      <c r="H22" s="198">
        <v>619862</v>
      </c>
      <c r="I22" s="199">
        <v>85612</v>
      </c>
      <c r="J22" s="200">
        <v>16.024707533926058</v>
      </c>
      <c r="K22" s="201">
        <v>578605</v>
      </c>
      <c r="L22" s="198">
        <v>236085</v>
      </c>
      <c r="M22" s="199">
        <v>-342520</v>
      </c>
      <c r="N22" s="200">
        <v>-59.197552734594403</v>
      </c>
      <c r="O22" s="166"/>
    </row>
    <row r="23" spans="1:15" s="152" customFormat="1" ht="19.5" customHeight="1">
      <c r="A23" s="195" t="s">
        <v>111</v>
      </c>
      <c r="B23" s="196" t="s">
        <v>113</v>
      </c>
      <c r="C23" s="197">
        <v>16985</v>
      </c>
      <c r="D23" s="198">
        <v>27097</v>
      </c>
      <c r="E23" s="199">
        <v>10112</v>
      </c>
      <c r="F23" s="200">
        <v>59.534883720930218</v>
      </c>
      <c r="G23" s="201">
        <v>13038943</v>
      </c>
      <c r="H23" s="198">
        <v>10370192</v>
      </c>
      <c r="I23" s="199">
        <v>-2668751</v>
      </c>
      <c r="J23" s="200">
        <v>-20.467540965552189</v>
      </c>
      <c r="K23" s="201">
        <v>2222745</v>
      </c>
      <c r="L23" s="198">
        <v>2239614</v>
      </c>
      <c r="M23" s="199">
        <v>16869</v>
      </c>
      <c r="N23" s="200">
        <v>0.75892646254968099</v>
      </c>
      <c r="O23" s="166"/>
    </row>
    <row r="24" spans="1:15" s="152" customFormat="1" ht="19.5" customHeight="1">
      <c r="A24" s="195" t="s">
        <v>114</v>
      </c>
      <c r="B24" s="196" t="s">
        <v>115</v>
      </c>
      <c r="C24" s="197">
        <v>0</v>
      </c>
      <c r="D24" s="198">
        <v>0</v>
      </c>
      <c r="E24" s="199">
        <v>0</v>
      </c>
      <c r="F24" s="200" t="s">
        <v>156</v>
      </c>
      <c r="G24" s="201">
        <v>427166</v>
      </c>
      <c r="H24" s="198">
        <v>535740</v>
      </c>
      <c r="I24" s="199">
        <v>108574</v>
      </c>
      <c r="J24" s="200">
        <v>25.417285083550649</v>
      </c>
      <c r="K24" s="201">
        <v>16716</v>
      </c>
      <c r="L24" s="198">
        <v>6708</v>
      </c>
      <c r="M24" s="199">
        <v>-10008</v>
      </c>
      <c r="N24" s="200">
        <v>-59.870782483847798</v>
      </c>
      <c r="O24" s="166"/>
    </row>
    <row r="25" spans="1:15" s="152" customFormat="1" ht="19.5" customHeight="1">
      <c r="A25" s="195" t="s">
        <v>114</v>
      </c>
      <c r="B25" s="196" t="s">
        <v>116</v>
      </c>
      <c r="C25" s="197">
        <v>0</v>
      </c>
      <c r="D25" s="198">
        <v>0</v>
      </c>
      <c r="E25" s="199">
        <v>0</v>
      </c>
      <c r="F25" s="200" t="s">
        <v>156</v>
      </c>
      <c r="G25" s="201">
        <v>663585</v>
      </c>
      <c r="H25" s="198">
        <v>502622</v>
      </c>
      <c r="I25" s="199">
        <v>-160963</v>
      </c>
      <c r="J25" s="200">
        <v>-24.25657602266477</v>
      </c>
      <c r="K25" s="201">
        <v>109518</v>
      </c>
      <c r="L25" s="198">
        <v>69754</v>
      </c>
      <c r="M25" s="199">
        <v>-39764</v>
      </c>
      <c r="N25" s="200">
        <v>-36.308186782081478</v>
      </c>
      <c r="O25" s="166"/>
    </row>
    <row r="26" spans="1:15" s="152" customFormat="1" ht="19.5" customHeight="1">
      <c r="A26" s="195" t="s">
        <v>114</v>
      </c>
      <c r="B26" s="196" t="s">
        <v>117</v>
      </c>
      <c r="C26" s="197">
        <v>232078</v>
      </c>
      <c r="D26" s="198">
        <v>210293</v>
      </c>
      <c r="E26" s="199">
        <v>-21785</v>
      </c>
      <c r="F26" s="200">
        <v>-9.3869302562069663</v>
      </c>
      <c r="G26" s="201">
        <v>2096017</v>
      </c>
      <c r="H26" s="198">
        <v>2124436</v>
      </c>
      <c r="I26" s="199">
        <v>28419</v>
      </c>
      <c r="J26" s="200">
        <v>1.3558573236762901</v>
      </c>
      <c r="K26" s="201">
        <v>1485754</v>
      </c>
      <c r="L26" s="198">
        <v>1207108</v>
      </c>
      <c r="M26" s="199">
        <v>-278646</v>
      </c>
      <c r="N26" s="200">
        <v>-18.754517908078991</v>
      </c>
      <c r="O26" s="166"/>
    </row>
    <row r="27" spans="1:15" s="152" customFormat="1" ht="19.5" customHeight="1">
      <c r="A27" s="195" t="s">
        <v>118</v>
      </c>
      <c r="B27" s="196" t="s">
        <v>119</v>
      </c>
      <c r="C27" s="197">
        <v>7201059</v>
      </c>
      <c r="D27" s="198">
        <v>6874699</v>
      </c>
      <c r="E27" s="199">
        <v>-326360</v>
      </c>
      <c r="F27" s="200">
        <v>-4.5321111797584166</v>
      </c>
      <c r="G27" s="201">
        <v>2660239</v>
      </c>
      <c r="H27" s="198">
        <v>1871578</v>
      </c>
      <c r="I27" s="199">
        <v>-788661</v>
      </c>
      <c r="J27" s="200">
        <v>-29.64624607037187</v>
      </c>
      <c r="K27" s="201">
        <v>16339544</v>
      </c>
      <c r="L27" s="198">
        <v>15770006</v>
      </c>
      <c r="M27" s="199">
        <v>-569538</v>
      </c>
      <c r="N27" s="200">
        <v>-3.4856419493714128</v>
      </c>
      <c r="O27" s="166"/>
    </row>
    <row r="28" spans="1:15" s="152" customFormat="1" ht="19.5" customHeight="1">
      <c r="A28" s="195" t="s">
        <v>120</v>
      </c>
      <c r="B28" s="196" t="s">
        <v>121</v>
      </c>
      <c r="C28" s="197">
        <v>1712562</v>
      </c>
      <c r="D28" s="198">
        <v>1944066</v>
      </c>
      <c r="E28" s="199">
        <v>231504</v>
      </c>
      <c r="F28" s="200">
        <v>13.51799234129918</v>
      </c>
      <c r="G28" s="201">
        <v>106756</v>
      </c>
      <c r="H28" s="198">
        <v>54596</v>
      </c>
      <c r="I28" s="199">
        <v>-52160</v>
      </c>
      <c r="J28" s="200">
        <v>-48.859080520064452</v>
      </c>
      <c r="K28" s="201">
        <v>59102</v>
      </c>
      <c r="L28" s="198">
        <v>58658</v>
      </c>
      <c r="M28" s="199">
        <v>-444</v>
      </c>
      <c r="N28" s="200">
        <v>-0.75124361273729789</v>
      </c>
      <c r="O28" s="166"/>
    </row>
    <row r="29" spans="1:15" s="152" customFormat="1" ht="19.5" customHeight="1">
      <c r="A29" s="195" t="s">
        <v>120</v>
      </c>
      <c r="B29" s="196" t="s">
        <v>122</v>
      </c>
      <c r="C29" s="197">
        <v>0</v>
      </c>
      <c r="D29" s="198">
        <v>0</v>
      </c>
      <c r="E29" s="199">
        <v>0</v>
      </c>
      <c r="F29" s="200" t="s">
        <v>156</v>
      </c>
      <c r="G29" s="201">
        <v>5774539</v>
      </c>
      <c r="H29" s="198">
        <v>6135454</v>
      </c>
      <c r="I29" s="199">
        <v>360915</v>
      </c>
      <c r="J29" s="200">
        <v>6.2501093160856707</v>
      </c>
      <c r="K29" s="201">
        <v>693200</v>
      </c>
      <c r="L29" s="198">
        <v>696883</v>
      </c>
      <c r="M29" s="199">
        <v>3683</v>
      </c>
      <c r="N29" s="200">
        <v>0.53130409694172442</v>
      </c>
      <c r="O29" s="166"/>
    </row>
    <row r="30" spans="1:15" s="152" customFormat="1" ht="19.5" customHeight="1">
      <c r="A30" s="195" t="s">
        <v>120</v>
      </c>
      <c r="B30" s="196" t="s">
        <v>123</v>
      </c>
      <c r="C30" s="197">
        <v>0</v>
      </c>
      <c r="D30" s="198">
        <v>0</v>
      </c>
      <c r="E30" s="199">
        <v>0</v>
      </c>
      <c r="F30" s="200" t="s">
        <v>156</v>
      </c>
      <c r="G30" s="201">
        <v>283064</v>
      </c>
      <c r="H30" s="198">
        <v>1020782</v>
      </c>
      <c r="I30" s="199">
        <v>737718</v>
      </c>
      <c r="J30" s="200">
        <v>260.61879998869512</v>
      </c>
      <c r="K30" s="201">
        <v>15963032</v>
      </c>
      <c r="L30" s="198">
        <v>13543606</v>
      </c>
      <c r="M30" s="199">
        <v>-2419426</v>
      </c>
      <c r="N30" s="200">
        <v>-15.15643143483018</v>
      </c>
      <c r="O30" s="166"/>
    </row>
    <row r="31" spans="1:15" s="152" customFormat="1" ht="19.5" customHeight="1">
      <c r="A31" s="195" t="s">
        <v>124</v>
      </c>
      <c r="B31" s="196" t="s">
        <v>125</v>
      </c>
      <c r="C31" s="197">
        <v>0</v>
      </c>
      <c r="D31" s="198">
        <v>0</v>
      </c>
      <c r="E31" s="199">
        <v>0</v>
      </c>
      <c r="F31" s="200" t="s">
        <v>156</v>
      </c>
      <c r="G31" s="201">
        <v>10687870</v>
      </c>
      <c r="H31" s="198">
        <v>15890449</v>
      </c>
      <c r="I31" s="199">
        <v>5202579</v>
      </c>
      <c r="J31" s="200">
        <v>48.677416547918341</v>
      </c>
      <c r="K31" s="201">
        <v>1909119</v>
      </c>
      <c r="L31" s="198">
        <v>2808390</v>
      </c>
      <c r="M31" s="199">
        <v>899271</v>
      </c>
      <c r="N31" s="200">
        <v>47.103978327176037</v>
      </c>
      <c r="O31" s="166"/>
    </row>
    <row r="32" spans="1:15" s="152" customFormat="1" ht="19.5" customHeight="1">
      <c r="A32" s="195" t="s">
        <v>124</v>
      </c>
      <c r="B32" s="196" t="s">
        <v>126</v>
      </c>
      <c r="C32" s="197">
        <v>0</v>
      </c>
      <c r="D32" s="198">
        <v>0</v>
      </c>
      <c r="E32" s="199">
        <v>0</v>
      </c>
      <c r="F32" s="200" t="s">
        <v>156</v>
      </c>
      <c r="G32" s="201">
        <v>2483649</v>
      </c>
      <c r="H32" s="198">
        <v>2618391</v>
      </c>
      <c r="I32" s="199">
        <v>134742</v>
      </c>
      <c r="J32" s="200">
        <v>5.4251627343477216</v>
      </c>
      <c r="K32" s="201">
        <v>601469</v>
      </c>
      <c r="L32" s="198">
        <v>509297</v>
      </c>
      <c r="M32" s="199">
        <v>-92172</v>
      </c>
      <c r="N32" s="200">
        <v>-15.324480563420559</v>
      </c>
      <c r="O32" s="166"/>
    </row>
    <row r="33" spans="1:15" s="152" customFormat="1" ht="19.5" customHeight="1">
      <c r="A33" s="195" t="s">
        <v>124</v>
      </c>
      <c r="B33" s="196" t="s">
        <v>127</v>
      </c>
      <c r="C33" s="197">
        <v>0</v>
      </c>
      <c r="D33" s="198">
        <v>0</v>
      </c>
      <c r="E33" s="199">
        <v>0</v>
      </c>
      <c r="F33" s="200" t="s">
        <v>156</v>
      </c>
      <c r="G33" s="201">
        <v>75294</v>
      </c>
      <c r="H33" s="198">
        <v>498230</v>
      </c>
      <c r="I33" s="199">
        <v>422936</v>
      </c>
      <c r="J33" s="200">
        <v>561.71275267617602</v>
      </c>
      <c r="K33" s="201">
        <v>8395210</v>
      </c>
      <c r="L33" s="198">
        <v>8716018</v>
      </c>
      <c r="M33" s="199">
        <v>320808</v>
      </c>
      <c r="N33" s="200">
        <v>3.82132192047608</v>
      </c>
      <c r="O33" s="166"/>
    </row>
    <row r="34" spans="1:15" s="152" customFormat="1" ht="19.5" customHeight="1">
      <c r="A34" s="195" t="s">
        <v>124</v>
      </c>
      <c r="B34" s="196" t="s">
        <v>128</v>
      </c>
      <c r="C34" s="197">
        <v>216473</v>
      </c>
      <c r="D34" s="198">
        <v>60295</v>
      </c>
      <c r="E34" s="199">
        <v>-156178</v>
      </c>
      <c r="F34" s="200">
        <v>-72.146641844479447</v>
      </c>
      <c r="G34" s="201">
        <v>0</v>
      </c>
      <c r="H34" s="198">
        <v>0</v>
      </c>
      <c r="I34" s="199">
        <v>0</v>
      </c>
      <c r="J34" s="200" t="s">
        <v>156</v>
      </c>
      <c r="K34" s="201">
        <v>7510581</v>
      </c>
      <c r="L34" s="198">
        <v>6551388</v>
      </c>
      <c r="M34" s="199">
        <v>-959193</v>
      </c>
      <c r="N34" s="200">
        <v>-12.77122235949523</v>
      </c>
      <c r="O34" s="166"/>
    </row>
    <row r="35" spans="1:15" s="152" customFormat="1" ht="19.5" customHeight="1">
      <c r="A35" s="195" t="s">
        <v>124</v>
      </c>
      <c r="B35" s="196" t="s">
        <v>129</v>
      </c>
      <c r="C35" s="197">
        <v>0</v>
      </c>
      <c r="D35" s="198">
        <v>0</v>
      </c>
      <c r="E35" s="199">
        <v>0</v>
      </c>
      <c r="F35" s="200" t="s">
        <v>156</v>
      </c>
      <c r="G35" s="201">
        <v>0</v>
      </c>
      <c r="H35" s="198">
        <v>0</v>
      </c>
      <c r="I35" s="199">
        <v>0</v>
      </c>
      <c r="J35" s="200" t="s">
        <v>156</v>
      </c>
      <c r="K35" s="201">
        <v>2404017</v>
      </c>
      <c r="L35" s="198">
        <v>2344742</v>
      </c>
      <c r="M35" s="199">
        <v>-59275</v>
      </c>
      <c r="N35" s="200">
        <v>-2.465664760274151</v>
      </c>
      <c r="O35" s="166"/>
    </row>
    <row r="36" spans="1:15" s="152" customFormat="1" ht="19.5" customHeight="1">
      <c r="A36" s="195" t="s">
        <v>124</v>
      </c>
      <c r="B36" s="196" t="s">
        <v>130</v>
      </c>
      <c r="C36" s="197">
        <v>0</v>
      </c>
      <c r="D36" s="198">
        <v>0</v>
      </c>
      <c r="E36" s="199">
        <v>0</v>
      </c>
      <c r="F36" s="200" t="s">
        <v>156</v>
      </c>
      <c r="G36" s="201">
        <v>0</v>
      </c>
      <c r="H36" s="198">
        <v>0</v>
      </c>
      <c r="I36" s="199">
        <v>0</v>
      </c>
      <c r="J36" s="200" t="s">
        <v>156</v>
      </c>
      <c r="K36" s="201">
        <v>3212704</v>
      </c>
      <c r="L36" s="198">
        <v>2870706</v>
      </c>
      <c r="M36" s="199">
        <v>-341998</v>
      </c>
      <c r="N36" s="200">
        <v>-10.64517615068179</v>
      </c>
      <c r="O36" s="166"/>
    </row>
    <row r="37" spans="1:15" s="152" customFormat="1" ht="19.5" customHeight="1">
      <c r="A37" s="195" t="s">
        <v>124</v>
      </c>
      <c r="B37" s="196" t="s">
        <v>131</v>
      </c>
      <c r="C37" s="197">
        <v>2937437</v>
      </c>
      <c r="D37" s="198">
        <v>2965775</v>
      </c>
      <c r="E37" s="199">
        <v>28338</v>
      </c>
      <c r="F37" s="200">
        <v>0.964718562474701</v>
      </c>
      <c r="G37" s="201">
        <v>0</v>
      </c>
      <c r="H37" s="198">
        <v>0</v>
      </c>
      <c r="I37" s="199">
        <v>0</v>
      </c>
      <c r="J37" s="200" t="s">
        <v>156</v>
      </c>
      <c r="K37" s="201">
        <v>1945146</v>
      </c>
      <c r="L37" s="198">
        <v>1839587</v>
      </c>
      <c r="M37" s="199">
        <v>-105559</v>
      </c>
      <c r="N37" s="200">
        <v>-5.426790585385362</v>
      </c>
      <c r="O37" s="166"/>
    </row>
    <row r="38" spans="1:15" s="152" customFormat="1" ht="19.5" customHeight="1">
      <c r="A38" s="195" t="s">
        <v>124</v>
      </c>
      <c r="B38" s="196" t="s">
        <v>132</v>
      </c>
      <c r="C38" s="197">
        <v>194207</v>
      </c>
      <c r="D38" s="198">
        <v>220068</v>
      </c>
      <c r="E38" s="199">
        <v>25861</v>
      </c>
      <c r="F38" s="200">
        <v>13.31620384435165</v>
      </c>
      <c r="G38" s="201">
        <v>227282</v>
      </c>
      <c r="H38" s="198">
        <v>308009</v>
      </c>
      <c r="I38" s="199">
        <v>80727</v>
      </c>
      <c r="J38" s="200">
        <v>35.51843084802141</v>
      </c>
      <c r="K38" s="201">
        <v>16861994</v>
      </c>
      <c r="L38" s="198">
        <v>16254986</v>
      </c>
      <c r="M38" s="199">
        <v>-607008</v>
      </c>
      <c r="N38" s="200">
        <v>-3.5998589490661601</v>
      </c>
      <c r="O38" s="166"/>
    </row>
    <row r="39" spans="1:15" s="152" customFormat="1" ht="19.5" customHeight="1">
      <c r="A39" s="195" t="s">
        <v>124</v>
      </c>
      <c r="B39" s="196" t="s">
        <v>133</v>
      </c>
      <c r="C39" s="197">
        <v>0</v>
      </c>
      <c r="D39" s="198">
        <v>0</v>
      </c>
      <c r="E39" s="199">
        <v>0</v>
      </c>
      <c r="F39" s="200" t="s">
        <v>156</v>
      </c>
      <c r="G39" s="201">
        <v>222</v>
      </c>
      <c r="H39" s="198">
        <v>227</v>
      </c>
      <c r="I39" s="199">
        <v>5</v>
      </c>
      <c r="J39" s="200">
        <v>2.2522522522522479</v>
      </c>
      <c r="K39" s="201">
        <v>3344843</v>
      </c>
      <c r="L39" s="198">
        <v>3168723</v>
      </c>
      <c r="M39" s="199">
        <v>-176120</v>
      </c>
      <c r="N39" s="200">
        <v>-5.2654190346153769</v>
      </c>
      <c r="O39" s="166"/>
    </row>
    <row r="40" spans="1:15" s="152" customFormat="1" ht="19.5" customHeight="1">
      <c r="A40" s="195" t="s">
        <v>124</v>
      </c>
      <c r="B40" s="196" t="s">
        <v>134</v>
      </c>
      <c r="C40" s="197">
        <v>0</v>
      </c>
      <c r="D40" s="198">
        <v>0</v>
      </c>
      <c r="E40" s="199">
        <v>0</v>
      </c>
      <c r="F40" s="200" t="s">
        <v>156</v>
      </c>
      <c r="G40" s="201">
        <v>4069049</v>
      </c>
      <c r="H40" s="198">
        <v>3447003</v>
      </c>
      <c r="I40" s="199">
        <v>-622046</v>
      </c>
      <c r="J40" s="200">
        <v>-15.28725753855508</v>
      </c>
      <c r="K40" s="201">
        <v>3317954</v>
      </c>
      <c r="L40" s="198">
        <v>2476732</v>
      </c>
      <c r="M40" s="199">
        <v>-841222</v>
      </c>
      <c r="N40" s="200">
        <v>-25.35363660858469</v>
      </c>
      <c r="O40" s="166"/>
    </row>
    <row r="41" spans="1:15" s="152" customFormat="1" ht="19.5" customHeight="1">
      <c r="A41" s="195" t="s">
        <v>135</v>
      </c>
      <c r="B41" s="196" t="s">
        <v>136</v>
      </c>
      <c r="C41" s="197">
        <v>0</v>
      </c>
      <c r="D41" s="198">
        <v>0</v>
      </c>
      <c r="E41" s="199">
        <v>0</v>
      </c>
      <c r="F41" s="200" t="s">
        <v>156</v>
      </c>
      <c r="G41" s="201">
        <v>209904</v>
      </c>
      <c r="H41" s="198">
        <v>263648</v>
      </c>
      <c r="I41" s="199">
        <v>53744</v>
      </c>
      <c r="J41" s="200">
        <v>25.604085677261988</v>
      </c>
      <c r="K41" s="201">
        <v>4121790</v>
      </c>
      <c r="L41" s="198">
        <v>3203905</v>
      </c>
      <c r="M41" s="199">
        <v>-917885</v>
      </c>
      <c r="N41" s="200">
        <v>-22.269086974348529</v>
      </c>
      <c r="O41" s="166"/>
    </row>
    <row r="42" spans="1:15" s="152" customFormat="1" ht="19.5" customHeight="1">
      <c r="A42" s="195" t="s">
        <v>135</v>
      </c>
      <c r="B42" s="196" t="s">
        <v>137</v>
      </c>
      <c r="C42" s="197">
        <v>0</v>
      </c>
      <c r="D42" s="198">
        <v>0</v>
      </c>
      <c r="E42" s="199">
        <v>0</v>
      </c>
      <c r="F42" s="200" t="s">
        <v>156</v>
      </c>
      <c r="G42" s="201">
        <v>0</v>
      </c>
      <c r="H42" s="198">
        <v>0</v>
      </c>
      <c r="I42" s="199">
        <v>0</v>
      </c>
      <c r="J42" s="200" t="s">
        <v>156</v>
      </c>
      <c r="K42" s="201">
        <v>7483027</v>
      </c>
      <c r="L42" s="198">
        <v>7611915</v>
      </c>
      <c r="M42" s="199">
        <v>128888</v>
      </c>
      <c r="N42" s="200">
        <v>1.722404583065114</v>
      </c>
      <c r="O42" s="166"/>
    </row>
    <row r="43" spans="1:15" s="152" customFormat="1" ht="19.5" customHeight="1">
      <c r="A43" s="195" t="s">
        <v>135</v>
      </c>
      <c r="B43" s="196" t="s">
        <v>174</v>
      </c>
      <c r="C43" s="197">
        <v>0</v>
      </c>
      <c r="D43" s="198">
        <v>0</v>
      </c>
      <c r="E43" s="199">
        <v>0</v>
      </c>
      <c r="F43" s="200" t="s">
        <v>156</v>
      </c>
      <c r="G43" s="201">
        <v>0</v>
      </c>
      <c r="H43" s="198">
        <v>0</v>
      </c>
      <c r="I43" s="199">
        <v>0</v>
      </c>
      <c r="J43" s="200" t="s">
        <v>156</v>
      </c>
      <c r="K43" s="201">
        <v>10267754</v>
      </c>
      <c r="L43" s="198">
        <v>9656773</v>
      </c>
      <c r="M43" s="199">
        <v>-610981</v>
      </c>
      <c r="N43" s="200">
        <v>-5.950483426073518</v>
      </c>
      <c r="O43" s="166"/>
    </row>
    <row r="44" spans="1:15" s="152" customFormat="1" ht="19.5" customHeight="1">
      <c r="A44" s="195" t="s">
        <v>135</v>
      </c>
      <c r="B44" s="196" t="s">
        <v>139</v>
      </c>
      <c r="C44" s="197">
        <v>95670</v>
      </c>
      <c r="D44" s="198">
        <v>186503</v>
      </c>
      <c r="E44" s="199">
        <v>90833</v>
      </c>
      <c r="F44" s="200">
        <v>94.944078603532972</v>
      </c>
      <c r="G44" s="201">
        <v>68517</v>
      </c>
      <c r="H44" s="198">
        <v>94723</v>
      </c>
      <c r="I44" s="199">
        <v>26206</v>
      </c>
      <c r="J44" s="200">
        <v>38.247442240611832</v>
      </c>
      <c r="K44" s="201">
        <v>22043101</v>
      </c>
      <c r="L44" s="198">
        <v>19702608</v>
      </c>
      <c r="M44" s="199">
        <v>-2340493</v>
      </c>
      <c r="N44" s="200">
        <v>-10.61780282184435</v>
      </c>
      <c r="O44" s="166"/>
    </row>
    <row r="45" spans="1:15" s="152" customFormat="1" ht="19.5" customHeight="1">
      <c r="A45" s="195" t="s">
        <v>140</v>
      </c>
      <c r="B45" s="196" t="s">
        <v>141</v>
      </c>
      <c r="C45" s="197">
        <v>0</v>
      </c>
      <c r="D45" s="198">
        <v>0</v>
      </c>
      <c r="E45" s="199">
        <v>0</v>
      </c>
      <c r="F45" s="200" t="s">
        <v>156</v>
      </c>
      <c r="G45" s="201">
        <v>0</v>
      </c>
      <c r="H45" s="198">
        <v>0</v>
      </c>
      <c r="I45" s="199">
        <v>0</v>
      </c>
      <c r="J45" s="200" t="s">
        <v>156</v>
      </c>
      <c r="K45" s="201">
        <v>6520253</v>
      </c>
      <c r="L45" s="198">
        <v>7620772</v>
      </c>
      <c r="M45" s="199">
        <v>1100519</v>
      </c>
      <c r="N45" s="200">
        <v>16.878470820074</v>
      </c>
      <c r="O45" s="166"/>
    </row>
    <row r="46" spans="1:15" s="152" customFormat="1" ht="19.5" customHeight="1">
      <c r="A46" s="195" t="s">
        <v>140</v>
      </c>
      <c r="B46" s="196" t="s">
        <v>142</v>
      </c>
      <c r="C46" s="197">
        <v>0</v>
      </c>
      <c r="D46" s="198">
        <v>0</v>
      </c>
      <c r="E46" s="199">
        <v>0</v>
      </c>
      <c r="F46" s="200" t="s">
        <v>156</v>
      </c>
      <c r="G46" s="201">
        <v>0</v>
      </c>
      <c r="H46" s="198">
        <v>0</v>
      </c>
      <c r="I46" s="199">
        <v>0</v>
      </c>
      <c r="J46" s="200" t="s">
        <v>156</v>
      </c>
      <c r="K46" s="201">
        <v>23446469</v>
      </c>
      <c r="L46" s="198">
        <v>23435047</v>
      </c>
      <c r="M46" s="199">
        <v>-11422</v>
      </c>
      <c r="N46" s="200">
        <v>-4.8715224454483057E-2</v>
      </c>
      <c r="O46" s="166"/>
    </row>
    <row r="47" spans="1:15" s="152" customFormat="1" ht="19.5" customHeight="1">
      <c r="A47" s="195" t="s">
        <v>140</v>
      </c>
      <c r="B47" s="196" t="s">
        <v>55</v>
      </c>
      <c r="C47" s="197">
        <v>0</v>
      </c>
      <c r="D47" s="198">
        <v>0</v>
      </c>
      <c r="E47" s="199">
        <v>0</v>
      </c>
      <c r="F47" s="200" t="s">
        <v>156</v>
      </c>
      <c r="G47" s="201">
        <v>0</v>
      </c>
      <c r="H47" s="198">
        <v>0</v>
      </c>
      <c r="I47" s="199">
        <v>0</v>
      </c>
      <c r="J47" s="200" t="s">
        <v>156</v>
      </c>
      <c r="K47" s="201">
        <v>27415763</v>
      </c>
      <c r="L47" s="198">
        <v>25412195</v>
      </c>
      <c r="M47" s="199">
        <v>-2003568</v>
      </c>
      <c r="N47" s="200">
        <v>-7.3080876866348774</v>
      </c>
      <c r="O47" s="166"/>
    </row>
    <row r="48" spans="1:15" ht="19.5" customHeight="1">
      <c r="A48" s="208" t="s">
        <v>168</v>
      </c>
      <c r="B48" s="208"/>
      <c r="C48" s="189">
        <f>SUM(C8:C47)</f>
        <v>136541355</v>
      </c>
      <c r="D48" s="189">
        <f>SUM(D8:D47)</f>
        <v>131535739</v>
      </c>
      <c r="E48" s="189">
        <f>D48-C48</f>
        <v>-5005616</v>
      </c>
      <c r="F48" s="190">
        <f t="shared" ref="F48" si="0">((D48*100/C48)-100)</f>
        <v>-3.666007269372713</v>
      </c>
      <c r="G48" s="189">
        <f>SUM(G8:G47)</f>
        <v>69409620</v>
      </c>
      <c r="H48" s="189">
        <f>SUM(H8:H47)</f>
        <v>69484829</v>
      </c>
      <c r="I48" s="189">
        <f>H48-G48</f>
        <v>75209</v>
      </c>
      <c r="J48" s="190">
        <f t="shared" ref="J48" si="1">((H48*100/G48)-100)</f>
        <v>0.10835529714756831</v>
      </c>
      <c r="K48" s="189">
        <f>SUM(K8:K47)</f>
        <v>208024643</v>
      </c>
      <c r="L48" s="189">
        <f>SUM(L8:L47)</f>
        <v>197448060</v>
      </c>
      <c r="M48" s="189">
        <f>L48-K48</f>
        <v>-10576583</v>
      </c>
      <c r="N48" s="190">
        <f t="shared" ref="N48" si="2">((L48*100/K48)-100)</f>
        <v>-5.0842933065386831</v>
      </c>
    </row>
    <row r="49" spans="1:14" ht="15" customHeight="1">
      <c r="A49" s="128" t="s">
        <v>51</v>
      </c>
      <c r="B49" s="95"/>
      <c r="C49" s="94"/>
      <c r="D49" s="94"/>
      <c r="E49" s="94"/>
      <c r="F49" s="94"/>
      <c r="G49" s="94"/>
      <c r="H49" s="94"/>
      <c r="I49" s="94"/>
      <c r="J49" s="94"/>
      <c r="K49" s="94"/>
      <c r="L49" s="94"/>
      <c r="M49" s="94"/>
      <c r="N49" s="94"/>
    </row>
    <row r="53" spans="1:14">
      <c r="D53" s="148"/>
    </row>
    <row r="54" spans="1:14">
      <c r="C54" s="151"/>
      <c r="D54" s="147"/>
      <c r="E54" s="149"/>
    </row>
    <row r="55" spans="1:14">
      <c r="D55" s="150"/>
    </row>
    <row r="62" spans="1:14">
      <c r="D62" s="89"/>
    </row>
  </sheetData>
  <mergeCells count="11">
    <mergeCell ref="A6:B7"/>
    <mergeCell ref="A48:B48"/>
    <mergeCell ref="C5:F5"/>
    <mergeCell ref="G5:J5"/>
    <mergeCell ref="K5:N5"/>
    <mergeCell ref="C6:D6"/>
    <mergeCell ref="E6:F6"/>
    <mergeCell ref="G6:H6"/>
    <mergeCell ref="I6:J6"/>
    <mergeCell ref="K6:L6"/>
    <mergeCell ref="M6:N6"/>
  </mergeCells>
  <conditionalFormatting sqref="B8:D47 G8:H47 K8:L47">
    <cfRule type="expression" dxfId="53" priority="1">
      <formula>MOD(ROW(),2)&lt;&gt;0</formula>
    </cfRule>
  </conditionalFormatting>
  <conditionalFormatting sqref="E8:E47">
    <cfRule type="dataBar" priority="23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{3A66895E-0D24-493E-BD8C-780A1A9DB3E1}</x14:id>
        </ext>
      </extLst>
    </cfRule>
  </conditionalFormatting>
  <conditionalFormatting sqref="E8:F48 I8:J48 M8:N48">
    <cfRule type="expression" dxfId="52" priority="7">
      <formula>E8&lt;0</formula>
    </cfRule>
  </conditionalFormatting>
  <conditionalFormatting sqref="I8:I47">
    <cfRule type="dataBar" priority="24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{99D2901E-C5E7-40D7-93FD-E146C335BC32}</x14:id>
        </ext>
      </extLst>
    </cfRule>
  </conditionalFormatting>
  <conditionalFormatting sqref="M8:M47">
    <cfRule type="dataBar" priority="25">
      <dataBar>
        <cfvo type="min"/>
        <cfvo type="max"/>
        <color rgb="FF3CCC7A"/>
      </dataBar>
      <extLst>
        <ext xmlns:x14="http://schemas.microsoft.com/office/spreadsheetml/2009/9/main" uri="{B025F937-C7B1-47D3-B67F-A62EFF666E3E}">
          <x14:id>{39267451-35AB-47D2-925A-52227CEC1C92}</x14:id>
        </ext>
      </extLst>
    </cfRule>
  </conditionalFormatting>
  <pageMargins left="0.62992125984252001" right="0.23622047244094499" top="0.78740157480314998" bottom="0.23622047244094499" header="0.31496062992126" footer="0.15748031496063"/>
  <pageSetup paperSize="9" scale="55" orientation="landscape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3A66895E-0D24-493E-BD8C-780A1A9DB3E1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E8:E47</xm:sqref>
        </x14:conditionalFormatting>
        <x14:conditionalFormatting xmlns:xm="http://schemas.microsoft.com/office/excel/2006/main">
          <x14:cfRule type="dataBar" id="{99D2901E-C5E7-40D7-93FD-E146C335BC3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I8:I47</xm:sqref>
        </x14:conditionalFormatting>
        <x14:conditionalFormatting xmlns:xm="http://schemas.microsoft.com/office/excel/2006/main">
          <x14:cfRule type="dataBar" id="{39267451-35AB-47D2-925A-52227CEC1C92}">
            <x14:dataBar minLength="0" maxLength="100" gradient="0">
              <x14:cfvo type="autoMin"/>
              <x14:cfvo type="autoMax"/>
              <x14:negativeFillColor rgb="FFFFB7B7"/>
              <x14:axisColor rgb="FF000000"/>
            </x14:dataBar>
          </x14:cfRule>
          <xm:sqref>M8:M47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044AEE-389B-4266-9C8E-0B87A2D23909}">
  <sheetPr codeName="Hoja6">
    <pageSetUpPr fitToPage="1"/>
  </sheetPr>
  <dimension ref="A1:AA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27" ht="19.2" customHeight="1">
      <c r="A1" s="46" t="s">
        <v>52</v>
      </c>
      <c r="E1" s="19"/>
      <c r="H1" s="18"/>
      <c r="I1" s="18"/>
      <c r="J1" s="18"/>
      <c r="K1" s="18"/>
      <c r="L1" s="18"/>
      <c r="M1" s="18"/>
      <c r="AA1" s="53" t="str">
        <f>"Acumulado "&amp;E6</f>
        <v>Acumulado 2023</v>
      </c>
    </row>
    <row r="2" spans="1:27" ht="15.6" customHeight="1">
      <c r="A2" s="153"/>
      <c r="H2" s="17"/>
      <c r="I2" s="17"/>
      <c r="J2" s="17"/>
      <c r="K2" s="17"/>
      <c r="L2" s="17"/>
      <c r="M2" s="17"/>
      <c r="AA2" s="53" t="str">
        <f>"Acumulado "&amp;D6</f>
        <v>Acumulado 2022</v>
      </c>
    </row>
    <row r="3" spans="1:27" ht="15.6" customHeight="1">
      <c r="H3" s="17"/>
      <c r="I3" s="17"/>
      <c r="J3" s="17"/>
      <c r="K3" s="17"/>
      <c r="L3" s="17"/>
      <c r="M3" s="17"/>
    </row>
    <row r="4" spans="1:27" ht="15.6" customHeight="1">
      <c r="A4" s="45" t="s">
        <v>53</v>
      </c>
    </row>
    <row r="5" spans="1:27" ht="15.6" customHeight="1">
      <c r="A5" s="210" t="s">
        <v>1</v>
      </c>
      <c r="B5" s="12" t="s">
        <v>160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27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27" ht="15.6" customHeight="1">
      <c r="A7" s="202" t="s">
        <v>18</v>
      </c>
      <c r="B7" s="203">
        <v>1466448.486</v>
      </c>
      <c r="C7" s="203">
        <v>1401279.031</v>
      </c>
      <c r="D7" s="203">
        <v>10536146.755000001</v>
      </c>
      <c r="E7" s="203">
        <v>10494609.060000001</v>
      </c>
      <c r="F7" s="204">
        <v>-0.39423990540267079</v>
      </c>
      <c r="G7" s="51"/>
    </row>
    <row r="8" spans="1:27" ht="15.6" customHeight="1">
      <c r="A8" s="202" t="s">
        <v>11</v>
      </c>
      <c r="B8" s="203">
        <v>266068</v>
      </c>
      <c r="C8" s="203">
        <v>275417</v>
      </c>
      <c r="D8" s="203">
        <v>2426118.81</v>
      </c>
      <c r="E8" s="203">
        <v>2434492</v>
      </c>
      <c r="F8" s="204">
        <v>0.3451269560867018</v>
      </c>
      <c r="G8" s="20"/>
    </row>
    <row r="9" spans="1:27" ht="15.6" customHeight="1">
      <c r="A9" s="202" t="s">
        <v>8</v>
      </c>
      <c r="B9" s="203">
        <v>310616.99900000001</v>
      </c>
      <c r="C9" s="203">
        <v>406912.22399999999</v>
      </c>
      <c r="D9" s="203">
        <v>4248542.4929999998</v>
      </c>
      <c r="E9" s="203">
        <v>4063752.8670000001</v>
      </c>
      <c r="F9" s="204">
        <v>-4.3494828239205248</v>
      </c>
      <c r="G9" s="20"/>
    </row>
    <row r="10" spans="1:27" ht="15.6" customHeight="1">
      <c r="A10" s="202" t="s">
        <v>10</v>
      </c>
      <c r="B10" s="203">
        <v>272667.52500000002</v>
      </c>
      <c r="C10" s="203">
        <v>386414.46499999991</v>
      </c>
      <c r="D10" s="203">
        <v>3564188.3640000001</v>
      </c>
      <c r="E10" s="203">
        <v>3622772.7039999999</v>
      </c>
      <c r="F10" s="204">
        <v>1.643693711357386</v>
      </c>
    </row>
    <row r="11" spans="1:27" ht="15.6" customHeight="1">
      <c r="A11" s="202" t="s">
        <v>9</v>
      </c>
      <c r="B11" s="203">
        <v>8597366.9699999988</v>
      </c>
      <c r="C11" s="203">
        <v>8314706.9570000004</v>
      </c>
      <c r="D11" s="203">
        <v>81213111.980000004</v>
      </c>
      <c r="E11" s="203">
        <v>78332686.781000003</v>
      </c>
      <c r="F11" s="204">
        <v>-3.5467489531854852</v>
      </c>
    </row>
    <row r="12" spans="1:27" ht="15.6" customHeight="1">
      <c r="A12" s="202" t="s">
        <v>6</v>
      </c>
      <c r="B12" s="203">
        <v>469971.81400000001</v>
      </c>
      <c r="C12" s="203">
        <v>553775.74800000002</v>
      </c>
      <c r="D12" s="203">
        <v>4256760.6660000002</v>
      </c>
      <c r="E12" s="203">
        <v>4467568.523</v>
      </c>
      <c r="F12" s="204">
        <v>4.9523070132597411</v>
      </c>
    </row>
    <row r="13" spans="1:27" ht="15.6" customHeight="1">
      <c r="A13" s="202" t="s">
        <v>175</v>
      </c>
      <c r="B13" s="203">
        <v>1355141.04</v>
      </c>
      <c r="C13" s="203">
        <v>1403906.662</v>
      </c>
      <c r="D13" s="203">
        <v>11990428.547</v>
      </c>
      <c r="E13" s="203">
        <v>12623204.916999999</v>
      </c>
      <c r="F13" s="204">
        <v>5.2773457388920519</v>
      </c>
    </row>
    <row r="14" spans="1:27" ht="15.6" customHeight="1">
      <c r="A14" s="202" t="s">
        <v>153</v>
      </c>
      <c r="B14" s="203">
        <v>5357674.1189999999</v>
      </c>
      <c r="C14" s="203">
        <v>5019708.1400000006</v>
      </c>
      <c r="D14" s="203">
        <v>54049807.615000002</v>
      </c>
      <c r="E14" s="203">
        <v>47825914.244999997</v>
      </c>
      <c r="F14" s="204">
        <v>-11.515107351229011</v>
      </c>
    </row>
    <row r="15" spans="1:27" ht="15.6" customHeight="1">
      <c r="A15" s="202" t="s">
        <v>150</v>
      </c>
      <c r="B15" s="203">
        <v>2569020</v>
      </c>
      <c r="C15" s="203">
        <v>3005285</v>
      </c>
      <c r="D15" s="203">
        <v>24345617</v>
      </c>
      <c r="E15" s="203">
        <v>25099827</v>
      </c>
      <c r="F15" s="204">
        <v>3.097929290516646</v>
      </c>
    </row>
    <row r="16" spans="1:27" ht="15.6" customHeight="1">
      <c r="A16" s="202" t="s">
        <v>149</v>
      </c>
      <c r="B16" s="203">
        <v>2852764.1970000002</v>
      </c>
      <c r="C16" s="203">
        <v>2499731.7609999999</v>
      </c>
      <c r="D16" s="203">
        <v>27265487.329</v>
      </c>
      <c r="E16" s="203">
        <v>27728821.895</v>
      </c>
      <c r="F16" s="204">
        <v>1.69934452448679</v>
      </c>
      <c r="G16" s="15"/>
    </row>
    <row r="17" spans="1:7" ht="15.6" customHeight="1">
      <c r="A17" s="202" t="s">
        <v>155</v>
      </c>
      <c r="B17" s="203">
        <v>1583398.7180000001</v>
      </c>
      <c r="C17" s="203">
        <v>1293780.942</v>
      </c>
      <c r="D17" s="203">
        <v>16457877.464</v>
      </c>
      <c r="E17" s="203">
        <v>13004524.193</v>
      </c>
      <c r="F17" s="204">
        <v>-20.982980816049182</v>
      </c>
      <c r="G17" s="16"/>
    </row>
    <row r="18" spans="1:7" ht="15.6" customHeight="1">
      <c r="A18" s="202" t="s">
        <v>152</v>
      </c>
      <c r="B18" s="203">
        <v>146755</v>
      </c>
      <c r="C18" s="203">
        <v>150299</v>
      </c>
      <c r="D18" s="203">
        <v>1436344.9</v>
      </c>
      <c r="E18" s="203">
        <v>1351566</v>
      </c>
      <c r="F18" s="204">
        <v>-5.9024054737827933</v>
      </c>
    </row>
    <row r="19" spans="1:7" ht="15.6" customHeight="1">
      <c r="A19" s="202" t="s">
        <v>148</v>
      </c>
      <c r="B19" s="203">
        <v>975063.65100000007</v>
      </c>
      <c r="C19" s="203">
        <v>533406.96699999995</v>
      </c>
      <c r="D19" s="203">
        <v>8852697.2530000005</v>
      </c>
      <c r="E19" s="203">
        <v>6486025.9649999999</v>
      </c>
      <c r="F19" s="204">
        <v>-26.733900644777879</v>
      </c>
    </row>
    <row r="20" spans="1:7" ht="15.6" customHeight="1">
      <c r="A20" s="202" t="s">
        <v>147</v>
      </c>
      <c r="B20" s="203">
        <v>1543647.7479999999</v>
      </c>
      <c r="C20" s="203">
        <v>1330051.2220000001</v>
      </c>
      <c r="D20" s="203">
        <v>14233316.971000001</v>
      </c>
      <c r="E20" s="203">
        <v>15015680.808</v>
      </c>
      <c r="F20" s="204">
        <v>5.4967077498101418</v>
      </c>
    </row>
    <row r="21" spans="1:7" ht="15.6" customHeight="1">
      <c r="A21" s="202" t="s">
        <v>154</v>
      </c>
      <c r="B21" s="203">
        <v>2481226.9559999998</v>
      </c>
      <c r="C21" s="203">
        <v>2632143.4789999998</v>
      </c>
      <c r="D21" s="203">
        <v>23504283.695</v>
      </c>
      <c r="E21" s="203">
        <v>22596408.309999999</v>
      </c>
      <c r="F21" s="204">
        <v>-3.8625954178434649</v>
      </c>
    </row>
    <row r="22" spans="1:7" ht="15.6" customHeight="1">
      <c r="A22" s="202" t="s">
        <v>151</v>
      </c>
      <c r="B22" s="203">
        <v>2340003.9410000001</v>
      </c>
      <c r="C22" s="203">
        <v>2355649.6809999999</v>
      </c>
      <c r="D22" s="203">
        <v>21378358.447999999</v>
      </c>
      <c r="E22" s="203">
        <v>21096134.147999998</v>
      </c>
      <c r="F22" s="204">
        <v>-1.320140181419774</v>
      </c>
    </row>
    <row r="23" spans="1:7" ht="15.6" customHeight="1">
      <c r="A23" s="202" t="s">
        <v>171</v>
      </c>
      <c r="B23" s="203">
        <v>338542.97499999998</v>
      </c>
      <c r="C23" s="203">
        <v>269276.26400000002</v>
      </c>
      <c r="D23" s="203">
        <v>3885500.375</v>
      </c>
      <c r="E23" s="203">
        <v>1898407.2239999999</v>
      </c>
      <c r="F23" s="204">
        <v>-51.141242033723913</v>
      </c>
    </row>
    <row r="24" spans="1:7" ht="15.6" customHeight="1">
      <c r="A24" s="202" t="s">
        <v>146</v>
      </c>
      <c r="B24" s="203">
        <v>150103.29199999999</v>
      </c>
      <c r="C24" s="203">
        <v>181266.15599999999</v>
      </c>
      <c r="D24" s="203">
        <v>1567965.047</v>
      </c>
      <c r="E24" s="203">
        <v>1645684.3770000001</v>
      </c>
      <c r="F24" s="204">
        <v>4.9567004155290846</v>
      </c>
    </row>
    <row r="25" spans="1:7" ht="15.6" customHeight="1">
      <c r="A25" s="202" t="s">
        <v>145</v>
      </c>
      <c r="B25" s="203">
        <v>52889</v>
      </c>
      <c r="C25" s="203">
        <v>46328</v>
      </c>
      <c r="D25" s="203">
        <v>443340</v>
      </c>
      <c r="E25" s="203">
        <v>397800</v>
      </c>
      <c r="F25" s="204">
        <v>-10.272025984571661</v>
      </c>
    </row>
    <row r="26" spans="1:7" ht="15.6" customHeight="1">
      <c r="A26" s="202" t="s">
        <v>157</v>
      </c>
      <c r="B26" s="203">
        <v>178264.12599999999</v>
      </c>
      <c r="C26" s="203">
        <v>182991.046</v>
      </c>
      <c r="D26" s="203">
        <v>1653493.358</v>
      </c>
      <c r="E26" s="203">
        <v>1914400.7849999999</v>
      </c>
      <c r="F26" s="204">
        <v>15.77916389791751</v>
      </c>
    </row>
    <row r="27" spans="1:7" ht="15.6" customHeight="1">
      <c r="A27" s="202" t="s">
        <v>173</v>
      </c>
      <c r="B27" s="203">
        <v>301079.32299999997</v>
      </c>
      <c r="C27" s="203">
        <v>284694.78000000003</v>
      </c>
      <c r="D27" s="203">
        <v>2479839.2480000001</v>
      </c>
      <c r="E27" s="203">
        <v>2618074.0240000002</v>
      </c>
      <c r="F27" s="204">
        <v>5.5743442286223646</v>
      </c>
    </row>
    <row r="28" spans="1:7" ht="15.6" customHeight="1">
      <c r="A28" s="202" t="s">
        <v>177</v>
      </c>
      <c r="B28" s="203">
        <v>1102676.3910000001</v>
      </c>
      <c r="C28" s="203">
        <v>1060791.9410000001</v>
      </c>
      <c r="D28" s="203">
        <v>8960492.1280000005</v>
      </c>
      <c r="E28" s="203">
        <v>10061564.398</v>
      </c>
      <c r="F28" s="204">
        <v>12.288078090703721</v>
      </c>
    </row>
    <row r="29" spans="1:7" ht="15.6" customHeight="1">
      <c r="A29" s="202" t="s">
        <v>178</v>
      </c>
      <c r="B29" s="203">
        <v>560115.96</v>
      </c>
      <c r="C29" s="203">
        <v>753468.20200000005</v>
      </c>
      <c r="D29" s="203">
        <v>4710212.0279999999</v>
      </c>
      <c r="E29" s="203">
        <v>5304768.3710000003</v>
      </c>
      <c r="F29" s="204">
        <v>12.622708690514189</v>
      </c>
    </row>
    <row r="30" spans="1:7" ht="15.6" customHeight="1">
      <c r="A30" s="202" t="s">
        <v>179</v>
      </c>
      <c r="B30" s="203">
        <v>320849</v>
      </c>
      <c r="C30" s="203">
        <v>290055</v>
      </c>
      <c r="D30" s="203">
        <v>2806813</v>
      </c>
      <c r="E30" s="203">
        <v>2836853</v>
      </c>
      <c r="F30" s="204">
        <v>1.070252987997421</v>
      </c>
    </row>
    <row r="31" spans="1:7" ht="15.6" customHeight="1">
      <c r="A31" s="202" t="s">
        <v>180</v>
      </c>
      <c r="B31" s="203">
        <v>2231865.7080000001</v>
      </c>
      <c r="C31" s="203">
        <v>2637996.4440000001</v>
      </c>
      <c r="D31" s="203">
        <v>22919504.32</v>
      </c>
      <c r="E31" s="203">
        <v>24381577.642000001</v>
      </c>
      <c r="F31" s="204">
        <v>6.3791664147124143</v>
      </c>
    </row>
    <row r="32" spans="1:7" ht="15.6" customHeight="1">
      <c r="A32" s="202" t="s">
        <v>181</v>
      </c>
      <c r="B32" s="203">
        <v>6209446.2130000005</v>
      </c>
      <c r="C32" s="203">
        <v>6327453.0810000002</v>
      </c>
      <c r="D32" s="203">
        <v>61850093.741999999</v>
      </c>
      <c r="E32" s="203">
        <v>57643440.534999996</v>
      </c>
      <c r="F32" s="204">
        <v>-6.8013691693783471</v>
      </c>
    </row>
    <row r="33" spans="1:6" ht="15.6" customHeight="1">
      <c r="A33" s="202" t="s">
        <v>182</v>
      </c>
      <c r="B33" s="203">
        <v>370808.95799999998</v>
      </c>
      <c r="C33" s="203">
        <v>362987.223</v>
      </c>
      <c r="D33" s="203">
        <v>3482356.0860000001</v>
      </c>
      <c r="E33" s="203">
        <v>3531765.1669999999</v>
      </c>
      <c r="F33" s="204">
        <v>1.4188405717220429</v>
      </c>
    </row>
    <row r="34" spans="1:6" ht="15.6" customHeight="1">
      <c r="A34" s="202" t="s">
        <v>183</v>
      </c>
      <c r="B34" s="203">
        <v>88595</v>
      </c>
      <c r="C34" s="203">
        <v>118711</v>
      </c>
      <c r="D34" s="203">
        <v>1146574</v>
      </c>
      <c r="E34" s="203">
        <v>1152158</v>
      </c>
      <c r="F34" s="204">
        <v>0.4870161018826451</v>
      </c>
    </row>
    <row r="35" spans="1:6" ht="15.6" customHeight="1">
      <c r="A35" s="193" t="s">
        <v>158</v>
      </c>
      <c r="B35" s="192">
        <f>SUM(B7:B34)</f>
        <v>44493071.109999992</v>
      </c>
      <c r="C35" s="91">
        <f>SUM(C7:C34)</f>
        <v>44078487.415999994</v>
      </c>
      <c r="D35" s="90">
        <f>SUM(D7:D34)</f>
        <v>425665271.62200004</v>
      </c>
      <c r="E35" s="92">
        <f>SUM(E7:E34)</f>
        <v>409630482.93899995</v>
      </c>
      <c r="F35" s="191">
        <f>E35*100/D35-100</f>
        <v>-3.7669948083618436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51" priority="2">
      <formula>MOD(ROW(),2)=0</formula>
    </cfRule>
  </conditionalFormatting>
  <conditionalFormatting sqref="F7:F35">
    <cfRule type="expression" dxfId="5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EF5DE6-4C68-4E98-88A5-EBA5C96AEDF4}">
  <sheetPr codeName="Hoja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56</v>
      </c>
      <c r="E1" s="19"/>
      <c r="H1" s="18"/>
      <c r="I1" s="18"/>
      <c r="J1" s="18"/>
      <c r="K1" s="18"/>
      <c r="L1" s="18"/>
      <c r="M1" s="18"/>
    </row>
    <row r="2" spans="1:14" ht="15.6" customHeight="1">
      <c r="A2" s="93" t="s">
        <v>161</v>
      </c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1454926</v>
      </c>
      <c r="C7" s="203">
        <v>1390092</v>
      </c>
      <c r="D7" s="203">
        <v>10474548</v>
      </c>
      <c r="E7" s="203">
        <v>10426754</v>
      </c>
      <c r="F7" s="204">
        <v>-0.4562869920496837</v>
      </c>
      <c r="G7" s="27"/>
    </row>
    <row r="8" spans="1:14" ht="15.6" customHeight="1">
      <c r="A8" s="202" t="s">
        <v>11</v>
      </c>
      <c r="B8" s="203">
        <v>264355</v>
      </c>
      <c r="C8" s="203">
        <v>272524</v>
      </c>
      <c r="D8" s="203">
        <v>2410039</v>
      </c>
      <c r="E8" s="203">
        <v>2412266</v>
      </c>
      <c r="F8" s="204">
        <v>9.240514365120589E-2</v>
      </c>
      <c r="G8" s="20"/>
    </row>
    <row r="9" spans="1:14" ht="15.6" customHeight="1">
      <c r="A9" s="202" t="s">
        <v>8</v>
      </c>
      <c r="B9" s="203">
        <v>302256</v>
      </c>
      <c r="C9" s="203">
        <v>397350</v>
      </c>
      <c r="D9" s="203">
        <v>4184784</v>
      </c>
      <c r="E9" s="203">
        <v>3986598</v>
      </c>
      <c r="F9" s="204">
        <v>-4.7358716722296776</v>
      </c>
      <c r="G9" s="20"/>
    </row>
    <row r="10" spans="1:14" ht="15.6" customHeight="1">
      <c r="A10" s="202" t="s">
        <v>10</v>
      </c>
      <c r="B10" s="203">
        <v>267597</v>
      </c>
      <c r="C10" s="203">
        <v>382874</v>
      </c>
      <c r="D10" s="203">
        <v>3507913</v>
      </c>
      <c r="E10" s="203">
        <v>3577091</v>
      </c>
      <c r="F10" s="204">
        <v>1.9720557493871671</v>
      </c>
    </row>
    <row r="11" spans="1:14" ht="15.6" customHeight="1">
      <c r="A11" s="202" t="s">
        <v>9</v>
      </c>
      <c r="B11" s="203">
        <v>7875700</v>
      </c>
      <c r="C11" s="203">
        <v>7677218</v>
      </c>
      <c r="D11" s="203">
        <v>75466095</v>
      </c>
      <c r="E11" s="203">
        <v>72758696</v>
      </c>
      <c r="F11" s="204">
        <v>-3.5875700206828038</v>
      </c>
    </row>
    <row r="12" spans="1:14" ht="15.6" customHeight="1">
      <c r="A12" s="202" t="s">
        <v>6</v>
      </c>
      <c r="B12" s="203">
        <v>453729</v>
      </c>
      <c r="C12" s="203">
        <v>542945</v>
      </c>
      <c r="D12" s="203">
        <v>4125329</v>
      </c>
      <c r="E12" s="203">
        <v>4371640</v>
      </c>
      <c r="F12" s="204">
        <v>5.970699549054145</v>
      </c>
    </row>
    <row r="13" spans="1:14" ht="15.6" customHeight="1">
      <c r="A13" s="202" t="s">
        <v>175</v>
      </c>
      <c r="B13" s="203">
        <v>1344637</v>
      </c>
      <c r="C13" s="203">
        <v>1389088</v>
      </c>
      <c r="D13" s="203">
        <v>11924227</v>
      </c>
      <c r="E13" s="203">
        <v>12503841</v>
      </c>
      <c r="F13" s="204">
        <v>4.8608098453677542</v>
      </c>
    </row>
    <row r="14" spans="1:14" ht="15.6" customHeight="1">
      <c r="A14" s="202" t="s">
        <v>153</v>
      </c>
      <c r="B14" s="203">
        <v>5200030</v>
      </c>
      <c r="C14" s="203">
        <v>4883932</v>
      </c>
      <c r="D14" s="203">
        <v>52614076</v>
      </c>
      <c r="E14" s="203">
        <v>46650368</v>
      </c>
      <c r="F14" s="204">
        <v>-11.33481466062428</v>
      </c>
    </row>
    <row r="15" spans="1:14" ht="15.6" customHeight="1">
      <c r="A15" s="202" t="s">
        <v>150</v>
      </c>
      <c r="B15" s="203">
        <v>2557913</v>
      </c>
      <c r="C15" s="203">
        <v>2993289</v>
      </c>
      <c r="D15" s="203">
        <v>24253217</v>
      </c>
      <c r="E15" s="203">
        <v>24999322</v>
      </c>
      <c r="F15" s="204">
        <v>3.0763135463637639</v>
      </c>
    </row>
    <row r="16" spans="1:14" ht="15.6" customHeight="1">
      <c r="A16" s="202" t="s">
        <v>149</v>
      </c>
      <c r="B16" s="203">
        <v>2845753</v>
      </c>
      <c r="C16" s="203">
        <v>2455921</v>
      </c>
      <c r="D16" s="203">
        <v>27131820</v>
      </c>
      <c r="E16" s="203">
        <v>27531442</v>
      </c>
      <c r="F16" s="204">
        <v>1.472890502738111</v>
      </c>
      <c r="G16" s="15"/>
    </row>
    <row r="17" spans="1:7" ht="15.6" customHeight="1">
      <c r="A17" s="202" t="s">
        <v>155</v>
      </c>
      <c r="B17" s="203">
        <v>1580748</v>
      </c>
      <c r="C17" s="203">
        <v>1291455</v>
      </c>
      <c r="D17" s="203">
        <v>16429957</v>
      </c>
      <c r="E17" s="203">
        <v>12980344</v>
      </c>
      <c r="F17" s="204">
        <v>-20.995873574106131</v>
      </c>
      <c r="G17" s="16"/>
    </row>
    <row r="18" spans="1:7" ht="15.6" customHeight="1">
      <c r="A18" s="202" t="s">
        <v>152</v>
      </c>
      <c r="B18" s="203">
        <v>89342</v>
      </c>
      <c r="C18" s="203">
        <v>92132</v>
      </c>
      <c r="D18" s="203">
        <v>924479</v>
      </c>
      <c r="E18" s="203">
        <v>877828</v>
      </c>
      <c r="F18" s="204">
        <v>-5.0461935857926514</v>
      </c>
    </row>
    <row r="19" spans="1:7" ht="15.6" customHeight="1">
      <c r="A19" s="202" t="s">
        <v>148</v>
      </c>
      <c r="B19" s="203">
        <v>974269</v>
      </c>
      <c r="C19" s="203">
        <v>532205</v>
      </c>
      <c r="D19" s="203">
        <v>8842547</v>
      </c>
      <c r="E19" s="203">
        <v>6474679</v>
      </c>
      <c r="F19" s="204">
        <v>-26.778121733477921</v>
      </c>
    </row>
    <row r="20" spans="1:7" ht="15.6" customHeight="1">
      <c r="A20" s="202" t="s">
        <v>147</v>
      </c>
      <c r="B20" s="203">
        <v>1543115</v>
      </c>
      <c r="C20" s="203">
        <v>1329816</v>
      </c>
      <c r="D20" s="203">
        <v>14204783</v>
      </c>
      <c r="E20" s="203">
        <v>14997509</v>
      </c>
      <c r="F20" s="204">
        <v>5.5806977128760016</v>
      </c>
    </row>
    <row r="21" spans="1:7" ht="15.6" customHeight="1">
      <c r="A21" s="202" t="s">
        <v>154</v>
      </c>
      <c r="B21" s="203">
        <v>2463498</v>
      </c>
      <c r="C21" s="203">
        <v>2609750</v>
      </c>
      <c r="D21" s="203">
        <v>23295529</v>
      </c>
      <c r="E21" s="203">
        <v>22370325</v>
      </c>
      <c r="F21" s="204">
        <v>-3.9715947210299452</v>
      </c>
    </row>
    <row r="22" spans="1:7" ht="15.6" customHeight="1">
      <c r="A22" s="202" t="s">
        <v>151</v>
      </c>
      <c r="B22" s="203">
        <v>2118652</v>
      </c>
      <c r="C22" s="203">
        <v>2183847</v>
      </c>
      <c r="D22" s="203">
        <v>19455736</v>
      </c>
      <c r="E22" s="203">
        <v>19381454</v>
      </c>
      <c r="F22" s="204">
        <v>-0.38179999975328371</v>
      </c>
    </row>
    <row r="23" spans="1:7" ht="15.6" customHeight="1">
      <c r="A23" s="202" t="s">
        <v>171</v>
      </c>
      <c r="B23" s="203">
        <v>332726</v>
      </c>
      <c r="C23" s="203">
        <v>263148</v>
      </c>
      <c r="D23" s="203">
        <v>3833704</v>
      </c>
      <c r="E23" s="203">
        <v>1834615</v>
      </c>
      <c r="F23" s="204">
        <v>-52.145105621091247</v>
      </c>
    </row>
    <row r="24" spans="1:7" ht="15.6" customHeight="1">
      <c r="A24" s="202" t="s">
        <v>146</v>
      </c>
      <c r="B24" s="203">
        <v>145821</v>
      </c>
      <c r="C24" s="203">
        <v>178484</v>
      </c>
      <c r="D24" s="203">
        <v>1537294</v>
      </c>
      <c r="E24" s="203">
        <v>1625116</v>
      </c>
      <c r="F24" s="204">
        <v>5.7127654176754703</v>
      </c>
    </row>
    <row r="25" spans="1:7" ht="15.6" customHeight="1">
      <c r="A25" s="202" t="s">
        <v>145</v>
      </c>
      <c r="B25" s="203">
        <v>51603</v>
      </c>
      <c r="C25" s="203">
        <v>45794</v>
      </c>
      <c r="D25" s="203">
        <v>439750</v>
      </c>
      <c r="E25" s="203">
        <v>395339</v>
      </c>
      <c r="F25" s="204">
        <v>-10.09914724275157</v>
      </c>
    </row>
    <row r="26" spans="1:7" ht="15.6" customHeight="1">
      <c r="A26" s="202" t="s">
        <v>157</v>
      </c>
      <c r="B26" s="203">
        <v>176484</v>
      </c>
      <c r="C26" s="203">
        <v>180236</v>
      </c>
      <c r="D26" s="203">
        <v>1638686</v>
      </c>
      <c r="E26" s="203">
        <v>1889729</v>
      </c>
      <c r="F26" s="204">
        <v>15.31977450225363</v>
      </c>
    </row>
    <row r="27" spans="1:7" ht="15.6" customHeight="1">
      <c r="A27" s="202" t="s">
        <v>173</v>
      </c>
      <c r="B27" s="203">
        <v>297884</v>
      </c>
      <c r="C27" s="203">
        <v>282025</v>
      </c>
      <c r="D27" s="203">
        <v>2446887</v>
      </c>
      <c r="E27" s="203">
        <v>2583615</v>
      </c>
      <c r="F27" s="204">
        <v>5.5878346650253974</v>
      </c>
    </row>
    <row r="28" spans="1:7" ht="15.6" customHeight="1">
      <c r="A28" s="202" t="s">
        <v>177</v>
      </c>
      <c r="B28" s="203">
        <v>1044905</v>
      </c>
      <c r="C28" s="203">
        <v>1014753</v>
      </c>
      <c r="D28" s="203">
        <v>8544262</v>
      </c>
      <c r="E28" s="203">
        <v>9574061</v>
      </c>
      <c r="F28" s="204">
        <v>12.05252132951915</v>
      </c>
    </row>
    <row r="29" spans="1:7" ht="15.6" customHeight="1">
      <c r="A29" s="202" t="s">
        <v>178</v>
      </c>
      <c r="B29" s="203">
        <v>555138</v>
      </c>
      <c r="C29" s="203">
        <v>748452</v>
      </c>
      <c r="D29" s="203">
        <v>4679314</v>
      </c>
      <c r="E29" s="203">
        <v>5266042</v>
      </c>
      <c r="F29" s="204">
        <v>12.53876102351755</v>
      </c>
    </row>
    <row r="30" spans="1:7" ht="15.6" customHeight="1">
      <c r="A30" s="202" t="s">
        <v>179</v>
      </c>
      <c r="B30" s="203">
        <v>317123</v>
      </c>
      <c r="C30" s="203">
        <v>286892</v>
      </c>
      <c r="D30" s="203">
        <v>2781367</v>
      </c>
      <c r="E30" s="203">
        <v>2813636</v>
      </c>
      <c r="F30" s="204">
        <v>1.1601849018845769</v>
      </c>
    </row>
    <row r="31" spans="1:7" ht="15.6" customHeight="1">
      <c r="A31" s="202" t="s">
        <v>180</v>
      </c>
      <c r="B31" s="203">
        <v>2222910</v>
      </c>
      <c r="C31" s="203">
        <v>2620660</v>
      </c>
      <c r="D31" s="203">
        <v>22771934</v>
      </c>
      <c r="E31" s="203">
        <v>24259045</v>
      </c>
      <c r="F31" s="204">
        <v>6.5304554281599394</v>
      </c>
    </row>
    <row r="32" spans="1:7" ht="15.6" customHeight="1">
      <c r="A32" s="202" t="s">
        <v>181</v>
      </c>
      <c r="B32" s="203">
        <v>6165722</v>
      </c>
      <c r="C32" s="203">
        <v>6297011</v>
      </c>
      <c r="D32" s="203">
        <v>61550624</v>
      </c>
      <c r="E32" s="203">
        <v>57321728</v>
      </c>
      <c r="F32" s="204">
        <v>-6.8705980949925021</v>
      </c>
    </row>
    <row r="33" spans="1:6" ht="15.6" customHeight="1">
      <c r="A33" s="202" t="s">
        <v>182</v>
      </c>
      <c r="B33" s="203">
        <v>357919</v>
      </c>
      <c r="C33" s="203">
        <v>355191</v>
      </c>
      <c r="D33" s="203">
        <v>3365969</v>
      </c>
      <c r="E33" s="203">
        <v>3459370</v>
      </c>
      <c r="F33" s="204">
        <v>2.7748621570786871</v>
      </c>
    </row>
    <row r="34" spans="1:6" ht="15.6" customHeight="1">
      <c r="A34" s="202" t="s">
        <v>183</v>
      </c>
      <c r="B34" s="203">
        <v>88308</v>
      </c>
      <c r="C34" s="203">
        <v>118146</v>
      </c>
      <c r="D34" s="203">
        <v>1140748</v>
      </c>
      <c r="E34" s="203">
        <v>1146175</v>
      </c>
      <c r="F34" s="204">
        <v>0.475740479054096</v>
      </c>
    </row>
    <row r="35" spans="1:6" ht="15.6" customHeight="1">
      <c r="A35" s="170" t="s">
        <v>158</v>
      </c>
      <c r="B35" s="192">
        <f>SUM(B7:B34)</f>
        <v>43093063</v>
      </c>
      <c r="C35" s="192">
        <f>SUM(C7:C34)</f>
        <v>42815230</v>
      </c>
      <c r="D35" s="90">
        <f>SUM(D7:D34)</f>
        <v>413975618</v>
      </c>
      <c r="E35" s="92">
        <f>SUM(E7:E34)</f>
        <v>398468628</v>
      </c>
      <c r="F35" s="154">
        <f>E35*100/D35-100</f>
        <v>-3.7458703666939215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9" priority="2">
      <formula>MOD(ROW(),2)=0</formula>
    </cfRule>
  </conditionalFormatting>
  <conditionalFormatting sqref="F7:F35">
    <cfRule type="expression" dxfId="4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50421F-7B1B-4E54-860C-F3C7FBB7336D}">
  <sheetPr codeName="Hoja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1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1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635859</v>
      </c>
      <c r="C7" s="203">
        <v>846332</v>
      </c>
      <c r="D7" s="203">
        <v>6317084</v>
      </c>
      <c r="E7" s="203">
        <v>5716921</v>
      </c>
      <c r="F7" s="204">
        <v>-9.500633520149492</v>
      </c>
      <c r="G7" s="51"/>
    </row>
    <row r="8" spans="1:14" ht="15.6" customHeight="1">
      <c r="A8" s="202" t="s">
        <v>11</v>
      </c>
      <c r="B8" s="203">
        <v>2002</v>
      </c>
      <c r="C8" s="203">
        <v>4014</v>
      </c>
      <c r="D8" s="203">
        <v>19007</v>
      </c>
      <c r="E8" s="203">
        <v>32032</v>
      </c>
      <c r="F8" s="204">
        <v>68.527384647761352</v>
      </c>
      <c r="G8" s="20"/>
    </row>
    <row r="9" spans="1:14" ht="15.6" customHeight="1">
      <c r="A9" s="202" t="s">
        <v>8</v>
      </c>
      <c r="B9" s="203">
        <v>9822</v>
      </c>
      <c r="C9" s="203">
        <v>0</v>
      </c>
      <c r="D9" s="203">
        <v>72923</v>
      </c>
      <c r="E9" s="203">
        <v>15227</v>
      </c>
      <c r="F9" s="204">
        <v>-79.11907080070759</v>
      </c>
      <c r="G9" s="20"/>
    </row>
    <row r="10" spans="1:14" ht="15.6" customHeight="1">
      <c r="A10" s="202" t="s">
        <v>10</v>
      </c>
      <c r="B10" s="203">
        <v>48276</v>
      </c>
      <c r="C10" s="203">
        <v>51484</v>
      </c>
      <c r="D10" s="203">
        <v>495960</v>
      </c>
      <c r="E10" s="203">
        <v>526843</v>
      </c>
      <c r="F10" s="204">
        <v>6.2269134607629582</v>
      </c>
    </row>
    <row r="11" spans="1:14" ht="15.6" customHeight="1">
      <c r="A11" s="202" t="s">
        <v>9</v>
      </c>
      <c r="B11" s="203">
        <v>1795480</v>
      </c>
      <c r="C11" s="203">
        <v>2105449</v>
      </c>
      <c r="D11" s="203">
        <v>20850821</v>
      </c>
      <c r="E11" s="203">
        <v>19710205</v>
      </c>
      <c r="F11" s="204">
        <v>-5.4703649319132381</v>
      </c>
    </row>
    <row r="12" spans="1:14" ht="15.6" customHeight="1">
      <c r="A12" s="202" t="s">
        <v>6</v>
      </c>
      <c r="B12" s="203">
        <v>141489</v>
      </c>
      <c r="C12" s="203">
        <v>104872</v>
      </c>
      <c r="D12" s="203">
        <v>1168972</v>
      </c>
      <c r="E12" s="203">
        <v>1118813</v>
      </c>
      <c r="F12" s="204">
        <v>-4.2908641096621656</v>
      </c>
    </row>
    <row r="13" spans="1:14" ht="15.6" customHeight="1">
      <c r="A13" s="202" t="s">
        <v>175</v>
      </c>
      <c r="B13" s="203">
        <v>154086</v>
      </c>
      <c r="C13" s="203">
        <v>159195</v>
      </c>
      <c r="D13" s="203">
        <v>1172437</v>
      </c>
      <c r="E13" s="203">
        <v>1198631</v>
      </c>
      <c r="F13" s="204">
        <v>2.2341498946211971</v>
      </c>
    </row>
    <row r="14" spans="1:14" ht="15.6" customHeight="1">
      <c r="A14" s="202" t="s">
        <v>153</v>
      </c>
      <c r="B14" s="203">
        <v>875928</v>
      </c>
      <c r="C14" s="203">
        <v>1004775</v>
      </c>
      <c r="D14" s="203">
        <v>11280369</v>
      </c>
      <c r="E14" s="203">
        <v>9496404</v>
      </c>
      <c r="F14" s="204">
        <v>-15.814775208151429</v>
      </c>
    </row>
    <row r="15" spans="1:14" ht="15.6" customHeight="1">
      <c r="A15" s="202" t="s">
        <v>150</v>
      </c>
      <c r="B15" s="203">
        <v>1582782</v>
      </c>
      <c r="C15" s="203">
        <v>1973440</v>
      </c>
      <c r="D15" s="203">
        <v>14896313</v>
      </c>
      <c r="E15" s="203">
        <v>15564461</v>
      </c>
      <c r="F15" s="204">
        <v>4.4853246571819483</v>
      </c>
    </row>
    <row r="16" spans="1:14" ht="15.6" customHeight="1">
      <c r="A16" s="202" t="s">
        <v>149</v>
      </c>
      <c r="B16" s="203">
        <v>2019662</v>
      </c>
      <c r="C16" s="203">
        <v>1650562</v>
      </c>
      <c r="D16" s="203">
        <v>21210480</v>
      </c>
      <c r="E16" s="203">
        <v>20483799</v>
      </c>
      <c r="F16" s="204">
        <v>-3.4260469352885958</v>
      </c>
      <c r="G16" s="15"/>
    </row>
    <row r="17" spans="1:7" ht="15.6" customHeight="1">
      <c r="A17" s="202" t="s">
        <v>155</v>
      </c>
      <c r="B17" s="203">
        <v>744873</v>
      </c>
      <c r="C17" s="203">
        <v>639346</v>
      </c>
      <c r="D17" s="203">
        <v>7611755</v>
      </c>
      <c r="E17" s="203">
        <v>7018077</v>
      </c>
      <c r="F17" s="204">
        <v>-7.7994890797194634</v>
      </c>
      <c r="G17" s="16"/>
    </row>
    <row r="18" spans="1:7" ht="15.6" customHeight="1">
      <c r="A18" s="202" t="s">
        <v>152</v>
      </c>
      <c r="B18" s="203">
        <v>30677</v>
      </c>
      <c r="C18" s="203">
        <v>48730</v>
      </c>
      <c r="D18" s="203">
        <v>483494</v>
      </c>
      <c r="E18" s="203">
        <v>478716</v>
      </c>
      <c r="F18" s="204">
        <v>-0.98822322510723382</v>
      </c>
    </row>
    <row r="19" spans="1:7" ht="15.6" customHeight="1">
      <c r="A19" s="202" t="s">
        <v>148</v>
      </c>
      <c r="B19" s="203">
        <v>355382</v>
      </c>
      <c r="C19" s="203">
        <v>115133</v>
      </c>
      <c r="D19" s="203">
        <v>2676215</v>
      </c>
      <c r="E19" s="203">
        <v>2807285</v>
      </c>
      <c r="F19" s="204">
        <v>4.8975885719196697</v>
      </c>
    </row>
    <row r="20" spans="1:7" ht="15.6" customHeight="1">
      <c r="A20" s="202" t="s">
        <v>147</v>
      </c>
      <c r="B20" s="203">
        <v>48793</v>
      </c>
      <c r="C20" s="203">
        <v>134064</v>
      </c>
      <c r="D20" s="203">
        <v>620157</v>
      </c>
      <c r="E20" s="203">
        <v>877249</v>
      </c>
      <c r="F20" s="204">
        <v>41.455953895545797</v>
      </c>
    </row>
    <row r="21" spans="1:7" ht="15.6" customHeight="1">
      <c r="A21" s="202" t="s">
        <v>154</v>
      </c>
      <c r="B21" s="203">
        <v>1936075</v>
      </c>
      <c r="C21" s="203">
        <v>1819640</v>
      </c>
      <c r="D21" s="203">
        <v>18508363</v>
      </c>
      <c r="E21" s="203">
        <v>17130088</v>
      </c>
      <c r="F21" s="204">
        <v>-7.4467687931126108</v>
      </c>
    </row>
    <row r="22" spans="1:7" ht="15.6" customHeight="1">
      <c r="A22" s="202" t="s">
        <v>151</v>
      </c>
      <c r="B22" s="203">
        <v>557997</v>
      </c>
      <c r="C22" s="203">
        <v>591416</v>
      </c>
      <c r="D22" s="203">
        <v>6066602</v>
      </c>
      <c r="E22" s="203">
        <v>5236166</v>
      </c>
      <c r="F22" s="204">
        <v>-13.688651406504009</v>
      </c>
    </row>
    <row r="23" spans="1:7" ht="15.6" customHeight="1">
      <c r="A23" s="202" t="s">
        <v>171</v>
      </c>
      <c r="B23" s="203">
        <v>9629</v>
      </c>
      <c r="C23" s="203">
        <v>8944</v>
      </c>
      <c r="D23" s="203">
        <v>83302</v>
      </c>
      <c r="E23" s="203">
        <v>87394</v>
      </c>
      <c r="F23" s="204">
        <v>4.9122470048738336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2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6732</v>
      </c>
      <c r="C25" s="203">
        <v>8067</v>
      </c>
      <c r="D25" s="203">
        <v>48485</v>
      </c>
      <c r="E25" s="203">
        <v>50139</v>
      </c>
      <c r="F25" s="204">
        <v>3.4113643394864401</v>
      </c>
    </row>
    <row r="26" spans="1:7" ht="15.6" customHeight="1">
      <c r="A26" s="202" t="s">
        <v>157</v>
      </c>
      <c r="B26" s="203">
        <v>133804</v>
      </c>
      <c r="C26" s="203">
        <v>107595</v>
      </c>
      <c r="D26" s="203">
        <v>1018924</v>
      </c>
      <c r="E26" s="203">
        <v>952042</v>
      </c>
      <c r="F26" s="204">
        <v>-6.5639831822589372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349990</v>
      </c>
      <c r="C28" s="203">
        <v>301016</v>
      </c>
      <c r="D28" s="203">
        <v>2639467</v>
      </c>
      <c r="E28" s="203">
        <v>3178554</v>
      </c>
      <c r="F28" s="204">
        <v>20.424085620316529</v>
      </c>
    </row>
    <row r="29" spans="1:7" ht="15.6" customHeight="1">
      <c r="A29" s="202" t="s">
        <v>178</v>
      </c>
      <c r="B29" s="203">
        <v>7000</v>
      </c>
      <c r="C29" s="203">
        <v>23816</v>
      </c>
      <c r="D29" s="203">
        <v>194997</v>
      </c>
      <c r="E29" s="203">
        <v>160435</v>
      </c>
      <c r="F29" s="204">
        <v>-17.724375246798669</v>
      </c>
    </row>
    <row r="30" spans="1:7" ht="15.6" customHeight="1">
      <c r="A30" s="202" t="s">
        <v>179</v>
      </c>
      <c r="B30" s="203">
        <v>10496</v>
      </c>
      <c r="C30" s="203">
        <v>23782</v>
      </c>
      <c r="D30" s="203">
        <v>311135</v>
      </c>
      <c r="E30" s="203">
        <v>319075</v>
      </c>
      <c r="F30" s="204">
        <v>2.5519469040770129</v>
      </c>
    </row>
    <row r="31" spans="1:7" ht="15.6" customHeight="1">
      <c r="A31" s="202" t="s">
        <v>180</v>
      </c>
      <c r="B31" s="203">
        <v>1351235</v>
      </c>
      <c r="C31" s="203">
        <v>1665251</v>
      </c>
      <c r="D31" s="203">
        <v>14199294</v>
      </c>
      <c r="E31" s="203">
        <v>15114655</v>
      </c>
      <c r="F31" s="204">
        <v>6.4465247356664293</v>
      </c>
    </row>
    <row r="32" spans="1:7" ht="15.6" customHeight="1">
      <c r="A32" s="202" t="s">
        <v>181</v>
      </c>
      <c r="B32" s="203">
        <v>500040</v>
      </c>
      <c r="C32" s="203">
        <v>495073</v>
      </c>
      <c r="D32" s="203">
        <v>4337704</v>
      </c>
      <c r="E32" s="203">
        <v>4017971</v>
      </c>
      <c r="F32" s="204">
        <v>-7.3710193226647078</v>
      </c>
    </row>
    <row r="33" spans="1:6" ht="15.6" customHeight="1">
      <c r="A33" s="202" t="s">
        <v>182</v>
      </c>
      <c r="B33" s="203">
        <v>701</v>
      </c>
      <c r="C33" s="203">
        <v>2200</v>
      </c>
      <c r="D33" s="203">
        <v>19619</v>
      </c>
      <c r="E33" s="203">
        <v>28077</v>
      </c>
      <c r="F33" s="204">
        <v>43.111269687547782</v>
      </c>
    </row>
    <row r="34" spans="1:6" ht="15.6" customHeight="1">
      <c r="A34" s="202" t="s">
        <v>183</v>
      </c>
      <c r="B34" s="203">
        <v>5929</v>
      </c>
      <c r="C34" s="203">
        <v>18628</v>
      </c>
      <c r="D34" s="203">
        <v>237474</v>
      </c>
      <c r="E34" s="203">
        <v>216480</v>
      </c>
      <c r="F34" s="204">
        <v>-8.8405467545920828</v>
      </c>
    </row>
    <row r="35" spans="1:6" ht="15.6" customHeight="1">
      <c r="A35" s="170" t="s">
        <v>158</v>
      </c>
      <c r="B35" s="90">
        <f>SUM(B7:B34)</f>
        <v>13314739</v>
      </c>
      <c r="C35" s="91">
        <f>SUM(C7:C34)</f>
        <v>13902824</v>
      </c>
      <c r="D35" s="90">
        <f>SUM(D7:D34)</f>
        <v>136541355</v>
      </c>
      <c r="E35" s="92">
        <f>SUM(E7:E34)</f>
        <v>131535739</v>
      </c>
      <c r="F35" s="154">
        <f>E35*100/D35-100</f>
        <v>-3.666007269372713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7" priority="2">
      <formula>MOD(ROW(),2)=0</formula>
    </cfRule>
  </conditionalFormatting>
  <conditionalFormatting sqref="F7:F35">
    <cfRule type="expression" dxfId="4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6EEB40-1C91-45BA-81E2-AD3EA6589430}">
  <sheetPr codeName="Hoja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59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729350</v>
      </c>
      <c r="C7" s="203">
        <v>485849</v>
      </c>
      <c r="D7" s="203">
        <v>3395897</v>
      </c>
      <c r="E7" s="203">
        <v>4245268</v>
      </c>
      <c r="F7" s="204">
        <v>25.01168321654043</v>
      </c>
      <c r="G7" s="51"/>
    </row>
    <row r="8" spans="1:14" ht="15.6" customHeight="1">
      <c r="A8" s="202" t="s">
        <v>11</v>
      </c>
      <c r="B8" s="203">
        <v>139028</v>
      </c>
      <c r="C8" s="203">
        <v>125706</v>
      </c>
      <c r="D8" s="203">
        <v>1234827</v>
      </c>
      <c r="E8" s="203">
        <v>1390209</v>
      </c>
      <c r="F8" s="204">
        <v>12.58330114258921</v>
      </c>
      <c r="G8" s="20"/>
    </row>
    <row r="9" spans="1:14" ht="15.6" customHeight="1">
      <c r="A9" s="202" t="s">
        <v>8</v>
      </c>
      <c r="B9" s="203">
        <v>189290</v>
      </c>
      <c r="C9" s="203">
        <v>312113</v>
      </c>
      <c r="D9" s="203">
        <v>2950517</v>
      </c>
      <c r="E9" s="203">
        <v>3064053</v>
      </c>
      <c r="F9" s="204">
        <v>3.8480035871679381</v>
      </c>
      <c r="G9" s="20"/>
    </row>
    <row r="10" spans="1:14" ht="15.6" customHeight="1">
      <c r="A10" s="202" t="s">
        <v>10</v>
      </c>
      <c r="B10" s="203">
        <v>159050</v>
      </c>
      <c r="C10" s="203">
        <v>213559</v>
      </c>
      <c r="D10" s="203">
        <v>2223941</v>
      </c>
      <c r="E10" s="203">
        <v>2154717</v>
      </c>
      <c r="F10" s="204">
        <v>-3.112672503452202</v>
      </c>
    </row>
    <row r="11" spans="1:14" ht="15.6" customHeight="1">
      <c r="A11" s="202" t="s">
        <v>9</v>
      </c>
      <c r="B11" s="203">
        <v>192043</v>
      </c>
      <c r="C11" s="203">
        <v>19725</v>
      </c>
      <c r="D11" s="203">
        <v>1252419</v>
      </c>
      <c r="E11" s="203">
        <v>350655</v>
      </c>
      <c r="F11" s="204">
        <v>-72.001782151181033</v>
      </c>
    </row>
    <row r="12" spans="1:14" ht="15.6" customHeight="1">
      <c r="A12" s="202" t="s">
        <v>6</v>
      </c>
      <c r="B12" s="203">
        <v>148727</v>
      </c>
      <c r="C12" s="203">
        <v>251630</v>
      </c>
      <c r="D12" s="203">
        <v>1256713</v>
      </c>
      <c r="E12" s="203">
        <v>1678716</v>
      </c>
      <c r="F12" s="204">
        <v>33.5799024916588</v>
      </c>
    </row>
    <row r="13" spans="1:14" ht="15.6" customHeight="1">
      <c r="A13" s="202" t="s">
        <v>175</v>
      </c>
      <c r="B13" s="203">
        <v>23745</v>
      </c>
      <c r="C13" s="203">
        <v>24076</v>
      </c>
      <c r="D13" s="203">
        <v>293042</v>
      </c>
      <c r="E13" s="203">
        <v>300283</v>
      </c>
      <c r="F13" s="204">
        <v>2.4709768565598149</v>
      </c>
    </row>
    <row r="14" spans="1:14" ht="15.6" customHeight="1">
      <c r="A14" s="202" t="s">
        <v>153</v>
      </c>
      <c r="B14" s="203">
        <v>296376</v>
      </c>
      <c r="C14" s="203">
        <v>282800</v>
      </c>
      <c r="D14" s="203">
        <v>3263782</v>
      </c>
      <c r="E14" s="203">
        <v>3647251</v>
      </c>
      <c r="F14" s="204">
        <v>11.74922222133709</v>
      </c>
    </row>
    <row r="15" spans="1:14" ht="15.6" customHeight="1">
      <c r="A15" s="202" t="s">
        <v>150</v>
      </c>
      <c r="B15" s="203">
        <v>316903</v>
      </c>
      <c r="C15" s="203">
        <v>298426</v>
      </c>
      <c r="D15" s="203">
        <v>2787638</v>
      </c>
      <c r="E15" s="203">
        <v>3046263</v>
      </c>
      <c r="F15" s="204">
        <v>9.2775676038280466</v>
      </c>
    </row>
    <row r="16" spans="1:14" ht="15.6" customHeight="1">
      <c r="A16" s="202" t="s">
        <v>149</v>
      </c>
      <c r="B16" s="203">
        <v>725420</v>
      </c>
      <c r="C16" s="203">
        <v>717159</v>
      </c>
      <c r="D16" s="203">
        <v>5111803</v>
      </c>
      <c r="E16" s="203">
        <v>6265503</v>
      </c>
      <c r="F16" s="204">
        <v>22.569336103132301</v>
      </c>
      <c r="G16" s="15"/>
    </row>
    <row r="17" spans="1:7" ht="15.6" customHeight="1">
      <c r="A17" s="202" t="s">
        <v>155</v>
      </c>
      <c r="B17" s="203">
        <v>735620</v>
      </c>
      <c r="C17" s="203">
        <v>569083</v>
      </c>
      <c r="D17" s="203">
        <v>7633377</v>
      </c>
      <c r="E17" s="203">
        <v>5064811</v>
      </c>
      <c r="F17" s="204">
        <v>-33.64914375380647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4456</v>
      </c>
      <c r="E18" s="203">
        <v>6176</v>
      </c>
      <c r="F18" s="204">
        <v>38.599640933572722</v>
      </c>
    </row>
    <row r="19" spans="1:7" ht="15.6" customHeight="1">
      <c r="A19" s="202" t="s">
        <v>148</v>
      </c>
      <c r="B19" s="203">
        <v>531274</v>
      </c>
      <c r="C19" s="203">
        <v>354416</v>
      </c>
      <c r="D19" s="203">
        <v>5451025</v>
      </c>
      <c r="E19" s="203">
        <v>2865059</v>
      </c>
      <c r="F19" s="204">
        <v>-47.439995230254858</v>
      </c>
    </row>
    <row r="20" spans="1:7" ht="15.6" customHeight="1">
      <c r="A20" s="202" t="s">
        <v>147</v>
      </c>
      <c r="B20" s="203">
        <v>1404435</v>
      </c>
      <c r="C20" s="203">
        <v>1020698</v>
      </c>
      <c r="D20" s="203">
        <v>12656090</v>
      </c>
      <c r="E20" s="203">
        <v>12916122</v>
      </c>
      <c r="F20" s="204">
        <v>2.0545998013604532</v>
      </c>
    </row>
    <row r="21" spans="1:7" ht="15.6" customHeight="1">
      <c r="A21" s="202" t="s">
        <v>154</v>
      </c>
      <c r="B21" s="203">
        <v>432016</v>
      </c>
      <c r="C21" s="203">
        <v>668759</v>
      </c>
      <c r="D21" s="203">
        <v>3820551</v>
      </c>
      <c r="E21" s="203">
        <v>4188534</v>
      </c>
      <c r="F21" s="204">
        <v>9.6316735465643575</v>
      </c>
    </row>
    <row r="22" spans="1:7" ht="15.6" customHeight="1">
      <c r="A22" s="202" t="s">
        <v>151</v>
      </c>
      <c r="B22" s="203">
        <v>31311</v>
      </c>
      <c r="C22" s="203">
        <v>22624</v>
      </c>
      <c r="D22" s="203">
        <v>280448</v>
      </c>
      <c r="E22" s="203">
        <v>285424</v>
      </c>
      <c r="F22" s="204">
        <v>1.7743039707895889</v>
      </c>
    </row>
    <row r="23" spans="1:7" ht="15.6" customHeight="1">
      <c r="A23" s="202" t="s">
        <v>171</v>
      </c>
      <c r="B23" s="203">
        <v>134332</v>
      </c>
      <c r="C23" s="203">
        <v>171429</v>
      </c>
      <c r="D23" s="203">
        <v>1079546</v>
      </c>
      <c r="E23" s="203">
        <v>1044089</v>
      </c>
      <c r="F23" s="204">
        <v>-3.2844362352322212</v>
      </c>
    </row>
    <row r="24" spans="1:7" ht="15.6" customHeight="1">
      <c r="A24" s="202" t="s">
        <v>146</v>
      </c>
      <c r="B24" s="203">
        <v>76590</v>
      </c>
      <c r="C24" s="203">
        <v>105152</v>
      </c>
      <c r="D24" s="203">
        <v>705855</v>
      </c>
      <c r="E24" s="203">
        <v>832894</v>
      </c>
      <c r="F24" s="204">
        <v>17.997889084868699</v>
      </c>
    </row>
    <row r="25" spans="1:7" ht="15.6" customHeight="1">
      <c r="A25" s="202" t="s">
        <v>145</v>
      </c>
      <c r="B25" s="203">
        <v>6608</v>
      </c>
      <c r="C25" s="203">
        <v>0</v>
      </c>
      <c r="D25" s="203">
        <v>23419</v>
      </c>
      <c r="E25" s="203">
        <v>10451</v>
      </c>
      <c r="F25" s="204">
        <v>-55.373841752423253</v>
      </c>
    </row>
    <row r="26" spans="1:7" ht="15.6" customHeight="1">
      <c r="A26" s="202" t="s">
        <v>157</v>
      </c>
      <c r="B26" s="203">
        <v>37570</v>
      </c>
      <c r="C26" s="203">
        <v>41759</v>
      </c>
      <c r="D26" s="203">
        <v>514605</v>
      </c>
      <c r="E26" s="203">
        <v>522921</v>
      </c>
      <c r="F26" s="204">
        <v>1.615996735360127</v>
      </c>
    </row>
    <row r="27" spans="1:7" ht="15.6" customHeight="1">
      <c r="A27" s="202" t="s">
        <v>173</v>
      </c>
      <c r="B27" s="203">
        <v>110335</v>
      </c>
      <c r="C27" s="203">
        <v>78142</v>
      </c>
      <c r="D27" s="203">
        <v>657112</v>
      </c>
      <c r="E27" s="203">
        <v>760358</v>
      </c>
      <c r="F27" s="204">
        <v>15.712085610976519</v>
      </c>
    </row>
    <row r="28" spans="1:7" ht="15.6" customHeight="1">
      <c r="A28" s="202" t="s">
        <v>177</v>
      </c>
      <c r="B28" s="203">
        <v>48734</v>
      </c>
      <c r="C28" s="203">
        <v>32078</v>
      </c>
      <c r="D28" s="203">
        <v>315727</v>
      </c>
      <c r="E28" s="203">
        <v>277252</v>
      </c>
      <c r="F28" s="204">
        <v>-12.186160828817311</v>
      </c>
    </row>
    <row r="29" spans="1:7" ht="15.6" customHeight="1">
      <c r="A29" s="202" t="s">
        <v>178</v>
      </c>
      <c r="B29" s="203">
        <v>326027</v>
      </c>
      <c r="C29" s="203">
        <v>481947</v>
      </c>
      <c r="D29" s="203">
        <v>2388885</v>
      </c>
      <c r="E29" s="203">
        <v>2948832</v>
      </c>
      <c r="F29" s="204">
        <v>23.439680018083749</v>
      </c>
    </row>
    <row r="30" spans="1:7" ht="15.6" customHeight="1">
      <c r="A30" s="202" t="s">
        <v>179</v>
      </c>
      <c r="B30" s="203">
        <v>158635</v>
      </c>
      <c r="C30" s="203">
        <v>153990</v>
      </c>
      <c r="D30" s="203">
        <v>1270512</v>
      </c>
      <c r="E30" s="203">
        <v>1352950</v>
      </c>
      <c r="F30" s="204">
        <v>6.4885652398403124</v>
      </c>
    </row>
    <row r="31" spans="1:7" ht="15.6" customHeight="1">
      <c r="A31" s="202" t="s">
        <v>180</v>
      </c>
      <c r="B31" s="203">
        <v>733884</v>
      </c>
      <c r="C31" s="203">
        <v>843462</v>
      </c>
      <c r="D31" s="203">
        <v>6605659</v>
      </c>
      <c r="E31" s="203">
        <v>7826583</v>
      </c>
      <c r="F31" s="204">
        <v>18.4830007119653</v>
      </c>
    </row>
    <row r="32" spans="1:7" ht="15.6" customHeight="1">
      <c r="A32" s="202" t="s">
        <v>181</v>
      </c>
      <c r="B32" s="203">
        <v>152325</v>
      </c>
      <c r="C32" s="203">
        <v>99346</v>
      </c>
      <c r="D32" s="203">
        <v>1698558</v>
      </c>
      <c r="E32" s="203">
        <v>1783358</v>
      </c>
      <c r="F32" s="204">
        <v>4.9924700834472588</v>
      </c>
    </row>
    <row r="33" spans="1:6" ht="15.6" customHeight="1">
      <c r="A33" s="202" t="s">
        <v>182</v>
      </c>
      <c r="B33" s="203">
        <v>16065</v>
      </c>
      <c r="C33" s="203">
        <v>20987</v>
      </c>
      <c r="D33" s="203">
        <v>238683</v>
      </c>
      <c r="E33" s="203">
        <v>245227</v>
      </c>
      <c r="F33" s="204">
        <v>2.7417118102252829</v>
      </c>
    </row>
    <row r="34" spans="1:6" ht="15.6" customHeight="1">
      <c r="A34" s="202" t="s">
        <v>183</v>
      </c>
      <c r="B34" s="203">
        <v>24915</v>
      </c>
      <c r="C34" s="203">
        <v>43929</v>
      </c>
      <c r="D34" s="203">
        <v>294533</v>
      </c>
      <c r="E34" s="203">
        <v>410870</v>
      </c>
      <c r="F34" s="204">
        <v>39.498799794929603</v>
      </c>
    </row>
    <row r="35" spans="1:6" ht="15.6" customHeight="1">
      <c r="A35" s="170" t="s">
        <v>158</v>
      </c>
      <c r="B35" s="90">
        <f>SUM(B7:B34)</f>
        <v>7880608</v>
      </c>
      <c r="C35" s="91">
        <f>SUM(C7:C34)</f>
        <v>7438844</v>
      </c>
      <c r="D35" s="90">
        <f>SUM(D7:D34)</f>
        <v>69409620</v>
      </c>
      <c r="E35" s="92">
        <f>SUM(E7:E34)</f>
        <v>69484829</v>
      </c>
      <c r="F35" s="154">
        <f>E35*100/D35-100</f>
        <v>0.10835529714756831</v>
      </c>
    </row>
    <row r="36" spans="1:6" ht="15.6" customHeight="1">
      <c r="A36" s="87" t="s">
        <v>58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5" priority="2">
      <formula>MOD(ROW(),2)=0</formula>
    </cfRule>
  </conditionalFormatting>
  <conditionalFormatting sqref="F7:F35">
    <cfRule type="expression" dxfId="4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F4234FE-883C-4C9C-A6A5-B7CF53D553FA}">
  <sheetPr codeName="Hoja1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60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89717</v>
      </c>
      <c r="C7" s="203">
        <v>57911</v>
      </c>
      <c r="D7" s="203">
        <v>761567</v>
      </c>
      <c r="E7" s="203">
        <v>464565</v>
      </c>
      <c r="F7" s="204">
        <v>-38.998801156037487</v>
      </c>
      <c r="G7" s="27"/>
    </row>
    <row r="8" spans="1:14" ht="15.6" customHeight="1">
      <c r="A8" s="202" t="s">
        <v>11</v>
      </c>
      <c r="B8" s="203">
        <v>123325</v>
      </c>
      <c r="C8" s="203">
        <v>142804</v>
      </c>
      <c r="D8" s="203">
        <v>1156205</v>
      </c>
      <c r="E8" s="203">
        <v>990025</v>
      </c>
      <c r="F8" s="204">
        <v>-14.37288370141972</v>
      </c>
      <c r="G8" s="20"/>
    </row>
    <row r="9" spans="1:14" ht="15.6" customHeight="1">
      <c r="A9" s="202" t="s">
        <v>8</v>
      </c>
      <c r="B9" s="203">
        <v>103144</v>
      </c>
      <c r="C9" s="203">
        <v>85237</v>
      </c>
      <c r="D9" s="203">
        <v>1161344</v>
      </c>
      <c r="E9" s="203">
        <v>907318</v>
      </c>
      <c r="F9" s="204">
        <v>-21.87345007164113</v>
      </c>
      <c r="G9" s="20"/>
    </row>
    <row r="10" spans="1:14" ht="15.6" customHeight="1">
      <c r="A10" s="202" t="s">
        <v>10</v>
      </c>
      <c r="B10" s="203">
        <v>60271</v>
      </c>
      <c r="C10" s="203">
        <v>117831</v>
      </c>
      <c r="D10" s="203">
        <v>788012</v>
      </c>
      <c r="E10" s="203">
        <v>895531</v>
      </c>
      <c r="F10" s="204">
        <v>13.64433536545128</v>
      </c>
    </row>
    <row r="11" spans="1:14" ht="15.6" customHeight="1">
      <c r="A11" s="202" t="s">
        <v>9</v>
      </c>
      <c r="B11" s="203">
        <v>5888177</v>
      </c>
      <c r="C11" s="203">
        <v>5552044</v>
      </c>
      <c r="D11" s="203">
        <v>53362855</v>
      </c>
      <c r="E11" s="203">
        <v>52697836</v>
      </c>
      <c r="F11" s="204">
        <v>-1.2462208028412221</v>
      </c>
    </row>
    <row r="12" spans="1:14" ht="15.6" customHeight="1">
      <c r="A12" s="202" t="s">
        <v>6</v>
      </c>
      <c r="B12" s="203">
        <v>163513</v>
      </c>
      <c r="C12" s="203">
        <v>186443</v>
      </c>
      <c r="D12" s="203">
        <v>1699644</v>
      </c>
      <c r="E12" s="203">
        <v>1574111</v>
      </c>
      <c r="F12" s="204">
        <v>-7.3858407996027466</v>
      </c>
    </row>
    <row r="13" spans="1:14" ht="15.6" customHeight="1">
      <c r="A13" s="202" t="s">
        <v>175</v>
      </c>
      <c r="B13" s="203">
        <v>1166806</v>
      </c>
      <c r="C13" s="203">
        <v>1205817</v>
      </c>
      <c r="D13" s="203">
        <v>10458748</v>
      </c>
      <c r="E13" s="203">
        <v>11004927</v>
      </c>
      <c r="F13" s="204">
        <v>5.222221627292285</v>
      </c>
    </row>
    <row r="14" spans="1:14" ht="15.6" customHeight="1">
      <c r="A14" s="202" t="s">
        <v>153</v>
      </c>
      <c r="B14" s="203">
        <v>4027726</v>
      </c>
      <c r="C14" s="203">
        <v>3596357</v>
      </c>
      <c r="D14" s="203">
        <v>38069925</v>
      </c>
      <c r="E14" s="203">
        <v>33506713</v>
      </c>
      <c r="F14" s="204">
        <v>-11.986396085624021</v>
      </c>
    </row>
    <row r="15" spans="1:14" ht="15.6" customHeight="1">
      <c r="A15" s="202" t="s">
        <v>150</v>
      </c>
      <c r="B15" s="203">
        <v>658228</v>
      </c>
      <c r="C15" s="203">
        <v>721423</v>
      </c>
      <c r="D15" s="203">
        <v>6569266</v>
      </c>
      <c r="E15" s="203">
        <v>6388598</v>
      </c>
      <c r="F15" s="204">
        <v>-2.7502007073545229</v>
      </c>
    </row>
    <row r="16" spans="1:14" ht="15.6" customHeight="1">
      <c r="A16" s="202" t="s">
        <v>149</v>
      </c>
      <c r="B16" s="203">
        <v>100671</v>
      </c>
      <c r="C16" s="203">
        <v>88200</v>
      </c>
      <c r="D16" s="203">
        <v>809537</v>
      </c>
      <c r="E16" s="203">
        <v>782140</v>
      </c>
      <c r="F16" s="204">
        <v>-3.3842801502587321</v>
      </c>
      <c r="G16" s="15"/>
    </row>
    <row r="17" spans="1:7" ht="15.6" customHeight="1">
      <c r="A17" s="202" t="s">
        <v>155</v>
      </c>
      <c r="B17" s="203">
        <v>100255</v>
      </c>
      <c r="C17" s="203">
        <v>83026</v>
      </c>
      <c r="D17" s="203">
        <v>1184825</v>
      </c>
      <c r="E17" s="203">
        <v>897456</v>
      </c>
      <c r="F17" s="204">
        <v>-24.254130356803739</v>
      </c>
      <c r="G17" s="16"/>
    </row>
    <row r="18" spans="1:7" ht="15.6" customHeight="1">
      <c r="A18" s="202" t="s">
        <v>152</v>
      </c>
      <c r="B18" s="203">
        <v>58665</v>
      </c>
      <c r="C18" s="203">
        <v>43402</v>
      </c>
      <c r="D18" s="203">
        <v>436529</v>
      </c>
      <c r="E18" s="203">
        <v>392936</v>
      </c>
      <c r="F18" s="204">
        <v>-9.9862781166886947</v>
      </c>
    </row>
    <row r="19" spans="1:7" ht="15.6" customHeight="1">
      <c r="A19" s="202" t="s">
        <v>148</v>
      </c>
      <c r="B19" s="203">
        <v>87613</v>
      </c>
      <c r="C19" s="203">
        <v>62656</v>
      </c>
      <c r="D19" s="203">
        <v>715307</v>
      </c>
      <c r="E19" s="203">
        <v>802335</v>
      </c>
      <c r="F19" s="204">
        <v>12.166524303550791</v>
      </c>
    </row>
    <row r="20" spans="1:7" ht="15.6" customHeight="1">
      <c r="A20" s="202" t="s">
        <v>147</v>
      </c>
      <c r="B20" s="203">
        <v>89887</v>
      </c>
      <c r="C20" s="203">
        <v>175054</v>
      </c>
      <c r="D20" s="203">
        <v>928536</v>
      </c>
      <c r="E20" s="203">
        <v>1204138</v>
      </c>
      <c r="F20" s="204">
        <v>29.68134784219459</v>
      </c>
    </row>
    <row r="21" spans="1:7" ht="15.6" customHeight="1">
      <c r="A21" s="202" t="s">
        <v>154</v>
      </c>
      <c r="B21" s="203">
        <v>95407</v>
      </c>
      <c r="C21" s="203">
        <v>121351</v>
      </c>
      <c r="D21" s="203">
        <v>966615</v>
      </c>
      <c r="E21" s="203">
        <v>1051703</v>
      </c>
      <c r="F21" s="204">
        <v>8.8026773844809014</v>
      </c>
    </row>
    <row r="22" spans="1:7" ht="15.6" customHeight="1">
      <c r="A22" s="202" t="s">
        <v>151</v>
      </c>
      <c r="B22" s="203">
        <v>1529344</v>
      </c>
      <c r="C22" s="203">
        <v>1569807</v>
      </c>
      <c r="D22" s="203">
        <v>13108686</v>
      </c>
      <c r="E22" s="203">
        <v>13859864</v>
      </c>
      <c r="F22" s="204">
        <v>5.7303836555395407</v>
      </c>
    </row>
    <row r="23" spans="1:7" ht="15.6" customHeight="1">
      <c r="A23" s="202" t="s">
        <v>171</v>
      </c>
      <c r="B23" s="203">
        <v>188765</v>
      </c>
      <c r="C23" s="203">
        <v>82775</v>
      </c>
      <c r="D23" s="203">
        <v>2670856</v>
      </c>
      <c r="E23" s="203">
        <v>703132</v>
      </c>
      <c r="F23" s="204">
        <v>-73.673908290076298</v>
      </c>
    </row>
    <row r="24" spans="1:7" ht="15.6" customHeight="1">
      <c r="A24" s="202" t="s">
        <v>146</v>
      </c>
      <c r="B24" s="203">
        <v>69231</v>
      </c>
      <c r="C24" s="203">
        <v>73332</v>
      </c>
      <c r="D24" s="203">
        <v>831437</v>
      </c>
      <c r="E24" s="203">
        <v>792222</v>
      </c>
      <c r="F24" s="204">
        <v>-4.7165329423636422</v>
      </c>
    </row>
    <row r="25" spans="1:7" ht="15.6" customHeight="1">
      <c r="A25" s="202" t="s">
        <v>145</v>
      </c>
      <c r="B25" s="203">
        <v>38263</v>
      </c>
      <c r="C25" s="203">
        <v>37727</v>
      </c>
      <c r="D25" s="203">
        <v>367846</v>
      </c>
      <c r="E25" s="203">
        <v>334749</v>
      </c>
      <c r="F25" s="204">
        <v>-8.9975152645400556</v>
      </c>
    </row>
    <row r="26" spans="1:7" ht="15.6" customHeight="1">
      <c r="A26" s="202" t="s">
        <v>157</v>
      </c>
      <c r="B26" s="203">
        <v>5110</v>
      </c>
      <c r="C26" s="203">
        <v>30882</v>
      </c>
      <c r="D26" s="203">
        <v>105157</v>
      </c>
      <c r="E26" s="203">
        <v>414766</v>
      </c>
      <c r="F26" s="204">
        <v>294.42547809465839</v>
      </c>
    </row>
    <row r="27" spans="1:7" ht="15.6" customHeight="1">
      <c r="A27" s="202" t="s">
        <v>173</v>
      </c>
      <c r="B27" s="203">
        <v>187549</v>
      </c>
      <c r="C27" s="203">
        <v>203883</v>
      </c>
      <c r="D27" s="203">
        <v>1789775</v>
      </c>
      <c r="E27" s="203">
        <v>1823257</v>
      </c>
      <c r="F27" s="204">
        <v>1.8707379419200689</v>
      </c>
    </row>
    <row r="28" spans="1:7" ht="15.6" customHeight="1">
      <c r="A28" s="202" t="s">
        <v>177</v>
      </c>
      <c r="B28" s="203">
        <v>646181</v>
      </c>
      <c r="C28" s="203">
        <v>681659</v>
      </c>
      <c r="D28" s="203">
        <v>5589068</v>
      </c>
      <c r="E28" s="203">
        <v>6118255</v>
      </c>
      <c r="F28" s="204">
        <v>9.4682512361631694</v>
      </c>
    </row>
    <row r="29" spans="1:7" ht="15.6" customHeight="1">
      <c r="A29" s="202" t="s">
        <v>178</v>
      </c>
      <c r="B29" s="203">
        <v>222111</v>
      </c>
      <c r="C29" s="203">
        <v>242689</v>
      </c>
      <c r="D29" s="203">
        <v>2095432</v>
      </c>
      <c r="E29" s="203">
        <v>2156775</v>
      </c>
      <c r="F29" s="204">
        <v>2.9274631674995959</v>
      </c>
    </row>
    <row r="30" spans="1:7" ht="15.6" customHeight="1">
      <c r="A30" s="202" t="s">
        <v>179</v>
      </c>
      <c r="B30" s="203">
        <v>147992</v>
      </c>
      <c r="C30" s="203">
        <v>109120</v>
      </c>
      <c r="D30" s="203">
        <v>1199720</v>
      </c>
      <c r="E30" s="203">
        <v>1141611</v>
      </c>
      <c r="F30" s="204">
        <v>-4.8435468275931024</v>
      </c>
    </row>
    <row r="31" spans="1:7" ht="15.6" customHeight="1">
      <c r="A31" s="202" t="s">
        <v>180</v>
      </c>
      <c r="B31" s="203">
        <v>137791</v>
      </c>
      <c r="C31" s="203">
        <v>111947</v>
      </c>
      <c r="D31" s="203">
        <v>1966981</v>
      </c>
      <c r="E31" s="203">
        <v>1317807</v>
      </c>
      <c r="F31" s="204">
        <v>-33.003572479856189</v>
      </c>
    </row>
    <row r="32" spans="1:7" ht="15.6" customHeight="1">
      <c r="A32" s="202" t="s">
        <v>181</v>
      </c>
      <c r="B32" s="203">
        <v>5513357</v>
      </c>
      <c r="C32" s="203">
        <v>5702592</v>
      </c>
      <c r="D32" s="203">
        <v>55514362</v>
      </c>
      <c r="E32" s="203">
        <v>51520399</v>
      </c>
      <c r="F32" s="204">
        <v>-7.1944679828978346</v>
      </c>
    </row>
    <row r="33" spans="1:6" ht="15.6" customHeight="1">
      <c r="A33" s="202" t="s">
        <v>182</v>
      </c>
      <c r="B33" s="203">
        <v>341153</v>
      </c>
      <c r="C33" s="203">
        <v>332004</v>
      </c>
      <c r="D33" s="203">
        <v>3107667</v>
      </c>
      <c r="E33" s="203">
        <v>3186066</v>
      </c>
      <c r="F33" s="204">
        <v>2.522760643273557</v>
      </c>
    </row>
    <row r="34" spans="1:6" ht="15.6" customHeight="1">
      <c r="A34" s="202" t="s">
        <v>183</v>
      </c>
      <c r="B34" s="203">
        <v>57464</v>
      </c>
      <c r="C34" s="203">
        <v>55589</v>
      </c>
      <c r="D34" s="203">
        <v>608741</v>
      </c>
      <c r="E34" s="203">
        <v>518825</v>
      </c>
      <c r="F34" s="204">
        <v>-14.770813860081709</v>
      </c>
    </row>
    <row r="35" spans="1:6" ht="15.6" customHeight="1">
      <c r="A35" s="170" t="s">
        <v>158</v>
      </c>
      <c r="B35" s="90">
        <f>SUM(B7:B34)</f>
        <v>21897716</v>
      </c>
      <c r="C35" s="91">
        <f>SUM(C7:C34)</f>
        <v>21473562</v>
      </c>
      <c r="D35" s="90">
        <f>SUM(D7:D34)</f>
        <v>208024643</v>
      </c>
      <c r="E35" s="92">
        <f>SUM(E7:E34)</f>
        <v>197448060</v>
      </c>
      <c r="F35" s="191">
        <f>E35*100/D35-100</f>
        <v>-5.0842933065386831</v>
      </c>
    </row>
    <row r="36" spans="1:6" ht="15.6" customHeight="1">
      <c r="A36" s="87" t="s">
        <v>54</v>
      </c>
      <c r="B36" s="86"/>
      <c r="D36" s="86"/>
      <c r="E36" s="37"/>
    </row>
  </sheetData>
  <mergeCells count="3">
    <mergeCell ref="B5:C5"/>
    <mergeCell ref="D5:F5"/>
    <mergeCell ref="A5:A6"/>
  </mergeCells>
  <conditionalFormatting sqref="A7:F34">
    <cfRule type="expression" dxfId="43" priority="2">
      <formula>MOD(ROW(),2)=0</formula>
    </cfRule>
  </conditionalFormatting>
  <conditionalFormatting sqref="F7:F35">
    <cfRule type="expression" dxfId="4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890300-00BD-4D06-935A-1F8B6E6FCE2B}">
  <sheetPr codeName="Hoja1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99</v>
      </c>
      <c r="E7" s="203">
        <v>109</v>
      </c>
      <c r="F7" s="204">
        <v>10.1010101010101</v>
      </c>
      <c r="G7" s="27"/>
    </row>
    <row r="8" spans="1:14" ht="15.6" customHeight="1">
      <c r="A8" s="202" t="s">
        <v>11</v>
      </c>
      <c r="B8" s="203">
        <v>108274</v>
      </c>
      <c r="C8" s="203">
        <v>105985</v>
      </c>
      <c r="D8" s="203">
        <v>1038088</v>
      </c>
      <c r="E8" s="203">
        <v>832883</v>
      </c>
      <c r="F8" s="204">
        <v>-19.767591957521901</v>
      </c>
      <c r="G8" s="20"/>
    </row>
    <row r="9" spans="1:14" ht="15.6" customHeight="1">
      <c r="A9" s="202" t="s">
        <v>8</v>
      </c>
      <c r="B9" s="203">
        <v>14888</v>
      </c>
      <c r="C9" s="203">
        <v>22654</v>
      </c>
      <c r="D9" s="203">
        <v>312991</v>
      </c>
      <c r="E9" s="203">
        <v>149725</v>
      </c>
      <c r="F9" s="204">
        <v>-52.163161241058049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9</v>
      </c>
      <c r="F10" s="204" t="s">
        <v>156</v>
      </c>
    </row>
    <row r="11" spans="1:14" ht="15.6" customHeight="1">
      <c r="A11" s="202" t="s">
        <v>9</v>
      </c>
      <c r="B11" s="203">
        <v>4827024</v>
      </c>
      <c r="C11" s="203">
        <v>4636813</v>
      </c>
      <c r="D11" s="203">
        <v>42393366</v>
      </c>
      <c r="E11" s="203">
        <v>42462716</v>
      </c>
      <c r="F11" s="204">
        <v>0.1635869159339762</v>
      </c>
    </row>
    <row r="12" spans="1:14" ht="15.6" customHeight="1">
      <c r="A12" s="202" t="s">
        <v>6</v>
      </c>
      <c r="B12" s="203">
        <v>114555</v>
      </c>
      <c r="C12" s="203">
        <v>132006</v>
      </c>
      <c r="D12" s="203">
        <v>1231636</v>
      </c>
      <c r="E12" s="203">
        <v>1104246</v>
      </c>
      <c r="F12" s="204">
        <v>-10.34315333426434</v>
      </c>
    </row>
    <row r="13" spans="1:14" ht="15.6" customHeight="1">
      <c r="A13" s="202" t="s">
        <v>175</v>
      </c>
      <c r="B13" s="203">
        <v>30645</v>
      </c>
      <c r="C13" s="203">
        <v>26312</v>
      </c>
      <c r="D13" s="203">
        <v>288369</v>
      </c>
      <c r="E13" s="203">
        <v>267566</v>
      </c>
      <c r="F13" s="204">
        <v>-7.2140209245792732</v>
      </c>
    </row>
    <row r="14" spans="1:14" ht="15.6" customHeight="1">
      <c r="A14" s="202" t="s">
        <v>153</v>
      </c>
      <c r="B14" s="203">
        <v>3003370</v>
      </c>
      <c r="C14" s="203">
        <v>2677231</v>
      </c>
      <c r="D14" s="203">
        <v>29415749</v>
      </c>
      <c r="E14" s="203">
        <v>24897988</v>
      </c>
      <c r="F14" s="204">
        <v>-15.35830687160133</v>
      </c>
    </row>
    <row r="15" spans="1:14" ht="15.6" customHeight="1">
      <c r="A15" s="202" t="s">
        <v>150</v>
      </c>
      <c r="B15" s="203">
        <v>407663</v>
      </c>
      <c r="C15" s="203">
        <v>424149</v>
      </c>
      <c r="D15" s="203">
        <v>4066599</v>
      </c>
      <c r="E15" s="203">
        <v>3983745</v>
      </c>
      <c r="F15" s="204">
        <v>-2.03742734407794</v>
      </c>
    </row>
    <row r="16" spans="1:14" ht="15.6" customHeight="1">
      <c r="A16" s="202" t="s">
        <v>149</v>
      </c>
      <c r="B16" s="203">
        <v>51672</v>
      </c>
      <c r="C16" s="203">
        <v>61013</v>
      </c>
      <c r="D16" s="203">
        <v>510197</v>
      </c>
      <c r="E16" s="203">
        <v>508456</v>
      </c>
      <c r="F16" s="204">
        <v>-0.34124073642142599</v>
      </c>
      <c r="G16" s="15"/>
    </row>
    <row r="17" spans="1:7" ht="15.6" customHeight="1">
      <c r="A17" s="202" t="s">
        <v>155</v>
      </c>
      <c r="B17" s="203">
        <v>95902</v>
      </c>
      <c r="C17" s="203">
        <v>74795</v>
      </c>
      <c r="D17" s="203">
        <v>1091558</v>
      </c>
      <c r="E17" s="203">
        <v>832909</v>
      </c>
      <c r="F17" s="204">
        <v>-23.695396854770891</v>
      </c>
      <c r="G17" s="16"/>
    </row>
    <row r="18" spans="1:7" ht="15.6" customHeight="1">
      <c r="A18" s="202" t="s">
        <v>152</v>
      </c>
      <c r="B18" s="203">
        <v>5519</v>
      </c>
      <c r="C18" s="203">
        <v>4958</v>
      </c>
      <c r="D18" s="203">
        <v>50680</v>
      </c>
      <c r="E18" s="203">
        <v>49272</v>
      </c>
      <c r="F18" s="204">
        <v>-2.7782162588792398</v>
      </c>
    </row>
    <row r="19" spans="1:7" ht="15.6" customHeight="1">
      <c r="A19" s="202" t="s">
        <v>148</v>
      </c>
      <c r="B19" s="203">
        <v>36699</v>
      </c>
      <c r="C19" s="203">
        <v>12231</v>
      </c>
      <c r="D19" s="203">
        <v>270596</v>
      </c>
      <c r="E19" s="203">
        <v>276781</v>
      </c>
      <c r="F19" s="204">
        <v>2.2856952800484862</v>
      </c>
    </row>
    <row r="20" spans="1:7" ht="15.6" customHeight="1">
      <c r="A20" s="202" t="s">
        <v>147</v>
      </c>
      <c r="B20" s="203">
        <v>50068</v>
      </c>
      <c r="C20" s="203">
        <v>90182</v>
      </c>
      <c r="D20" s="203">
        <v>474163</v>
      </c>
      <c r="E20" s="203">
        <v>617629</v>
      </c>
      <c r="F20" s="204">
        <v>30.25668388296851</v>
      </c>
    </row>
    <row r="21" spans="1:7" ht="15.6" customHeight="1">
      <c r="A21" s="202" t="s">
        <v>154</v>
      </c>
      <c r="B21" s="203">
        <v>43876</v>
      </c>
      <c r="C21" s="203">
        <v>68654</v>
      </c>
      <c r="D21" s="203">
        <v>432372</v>
      </c>
      <c r="E21" s="203">
        <v>456071</v>
      </c>
      <c r="F21" s="204">
        <v>5.481159742073956</v>
      </c>
    </row>
    <row r="22" spans="1:7" ht="15.6" customHeight="1">
      <c r="A22" s="202" t="s">
        <v>151</v>
      </c>
      <c r="B22" s="203">
        <v>1111085</v>
      </c>
      <c r="C22" s="203">
        <v>1176158</v>
      </c>
      <c r="D22" s="203">
        <v>9587267</v>
      </c>
      <c r="E22" s="203">
        <v>10273004</v>
      </c>
      <c r="F22" s="204">
        <v>7.1525806050879774</v>
      </c>
    </row>
    <row r="23" spans="1:7" ht="15.6" customHeight="1">
      <c r="A23" s="202" t="s">
        <v>171</v>
      </c>
      <c r="B23" s="203">
        <v>153008</v>
      </c>
      <c r="C23" s="203">
        <v>21757</v>
      </c>
      <c r="D23" s="203">
        <v>2333712</v>
      </c>
      <c r="E23" s="203">
        <v>235817</v>
      </c>
      <c r="F23" s="204">
        <v>-89.895197008028418</v>
      </c>
    </row>
    <row r="24" spans="1:7" ht="15.6" customHeight="1">
      <c r="A24" s="202" t="s">
        <v>146</v>
      </c>
      <c r="B24" s="203">
        <v>46436</v>
      </c>
      <c r="C24" s="203">
        <v>38273</v>
      </c>
      <c r="D24" s="203">
        <v>404998</v>
      </c>
      <c r="E24" s="203">
        <v>375927</v>
      </c>
      <c r="F24" s="204">
        <v>-7.1780601385685827</v>
      </c>
    </row>
    <row r="25" spans="1:7" ht="15.6" customHeight="1">
      <c r="A25" s="202" t="s">
        <v>145</v>
      </c>
      <c r="B25" s="203">
        <v>3704</v>
      </c>
      <c r="C25" s="203">
        <v>4083</v>
      </c>
      <c r="D25" s="203">
        <v>30415</v>
      </c>
      <c r="E25" s="203">
        <v>35961</v>
      </c>
      <c r="F25" s="204">
        <v>18.234423804044059</v>
      </c>
    </row>
    <row r="26" spans="1:7" ht="15.6" customHeight="1">
      <c r="A26" s="202" t="s">
        <v>157</v>
      </c>
      <c r="B26" s="203">
        <v>0</v>
      </c>
      <c r="C26" s="203">
        <v>451</v>
      </c>
      <c r="D26" s="203">
        <v>0</v>
      </c>
      <c r="E26" s="203">
        <v>3830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323126</v>
      </c>
      <c r="C28" s="203">
        <v>331022</v>
      </c>
      <c r="D28" s="203">
        <v>2757160</v>
      </c>
      <c r="E28" s="203">
        <v>2957808</v>
      </c>
      <c r="F28" s="204">
        <v>7.2773433533055822</v>
      </c>
    </row>
    <row r="29" spans="1:7" ht="15.6" customHeight="1">
      <c r="A29" s="202" t="s">
        <v>178</v>
      </c>
      <c r="B29" s="203">
        <v>25736</v>
      </c>
      <c r="C29" s="203">
        <v>58530</v>
      </c>
      <c r="D29" s="203">
        <v>268005</v>
      </c>
      <c r="E29" s="203">
        <v>374666</v>
      </c>
      <c r="F29" s="204">
        <v>39.798138094438542</v>
      </c>
    </row>
    <row r="30" spans="1:7" ht="15.6" customHeight="1">
      <c r="A30" s="202" t="s">
        <v>179</v>
      </c>
      <c r="B30" s="203">
        <v>85090</v>
      </c>
      <c r="C30" s="203">
        <v>83707</v>
      </c>
      <c r="D30" s="203">
        <v>740876</v>
      </c>
      <c r="E30" s="203">
        <v>763006</v>
      </c>
      <c r="F30" s="204">
        <v>2.987004572964977</v>
      </c>
    </row>
    <row r="31" spans="1:7" ht="15.6" customHeight="1">
      <c r="A31" s="202" t="s">
        <v>180</v>
      </c>
      <c r="B31" s="203">
        <v>31387</v>
      </c>
      <c r="C31" s="203">
        <v>8661</v>
      </c>
      <c r="D31" s="203">
        <v>669537</v>
      </c>
      <c r="E31" s="203">
        <v>225236</v>
      </c>
      <c r="F31" s="204">
        <v>-66.359439433518986</v>
      </c>
    </row>
    <row r="32" spans="1:7" ht="15.6" customHeight="1">
      <c r="A32" s="202" t="s">
        <v>181</v>
      </c>
      <c r="B32" s="203">
        <v>4330601</v>
      </c>
      <c r="C32" s="203">
        <v>4347130</v>
      </c>
      <c r="D32" s="203">
        <v>44249858</v>
      </c>
      <c r="E32" s="203">
        <v>39917780</v>
      </c>
      <c r="F32" s="204">
        <v>-9.7900381962807614</v>
      </c>
    </row>
    <row r="33" spans="1:6" ht="15.6" customHeight="1">
      <c r="A33" s="202" t="s">
        <v>182</v>
      </c>
      <c r="B33" s="203">
        <v>198898</v>
      </c>
      <c r="C33" s="203">
        <v>216537</v>
      </c>
      <c r="D33" s="203">
        <v>1988986</v>
      </c>
      <c r="E33" s="203">
        <v>1932520</v>
      </c>
      <c r="F33" s="204">
        <v>-2.8389340095908149</v>
      </c>
    </row>
    <row r="34" spans="1:6" ht="15.6" customHeight="1">
      <c r="A34" s="202" t="s">
        <v>183</v>
      </c>
      <c r="B34" s="203">
        <v>20178</v>
      </c>
      <c r="C34" s="203">
        <v>17113</v>
      </c>
      <c r="D34" s="203">
        <v>219273</v>
      </c>
      <c r="E34" s="203">
        <v>177067</v>
      </c>
      <c r="F34" s="204">
        <v>-19.248151847240649</v>
      </c>
    </row>
    <row r="35" spans="1:6" ht="15.6" customHeight="1">
      <c r="A35" s="170" t="s">
        <v>158</v>
      </c>
      <c r="B35" s="90">
        <f>SUM(B7:B34)</f>
        <v>15119404</v>
      </c>
      <c r="C35" s="91">
        <f>SUM(C7:C34)</f>
        <v>14640405</v>
      </c>
      <c r="D35" s="192">
        <f>SUM(D7:D34)</f>
        <v>144826550</v>
      </c>
      <c r="E35" s="92">
        <f>SUM(E7:E34)</f>
        <v>133712727</v>
      </c>
      <c r="F35" s="154">
        <f>E35*100/D35-100</f>
        <v>-7.6738850714872342</v>
      </c>
    </row>
    <row r="36" spans="1:6" ht="15.6" customHeight="1">
      <c r="A36" s="87" t="s">
        <v>54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41" priority="2">
      <formula>MOD(ROW(),2)=0</formula>
    </cfRule>
  </conditionalFormatting>
  <conditionalFormatting sqref="F7:F35">
    <cfRule type="expression" dxfId="4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B63A82-7E6A-4DF4-8BA0-AE982837FC3C}">
  <sheetPr codeName="Hoja1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3286.4859999999999</v>
      </c>
      <c r="C7" s="203">
        <v>2266.0309999999999</v>
      </c>
      <c r="D7" s="203">
        <v>19072.755000000001</v>
      </c>
      <c r="E7" s="203">
        <v>22565.06</v>
      </c>
      <c r="F7" s="204">
        <v>18.310438109229651</v>
      </c>
      <c r="G7" s="51"/>
    </row>
    <row r="8" spans="1:14" ht="15.6" customHeight="1">
      <c r="A8" s="202" t="s">
        <v>11</v>
      </c>
      <c r="B8" s="203">
        <v>0</v>
      </c>
      <c r="C8" s="203">
        <v>0</v>
      </c>
      <c r="D8" s="203">
        <v>377.81</v>
      </c>
      <c r="E8" s="203">
        <v>0</v>
      </c>
      <c r="F8" s="204">
        <v>-100</v>
      </c>
      <c r="G8" s="20"/>
    </row>
    <row r="9" spans="1:14" ht="15.6" customHeight="1">
      <c r="A9" s="202" t="s">
        <v>8</v>
      </c>
      <c r="B9" s="203">
        <v>254.999</v>
      </c>
      <c r="C9" s="203">
        <v>284.22399999999988</v>
      </c>
      <c r="D9" s="203">
        <v>2481.4929999999999</v>
      </c>
      <c r="E9" s="203">
        <v>2663.8670000000002</v>
      </c>
      <c r="F9" s="204">
        <v>7.3493658857792061</v>
      </c>
      <c r="G9" s="20"/>
    </row>
    <row r="10" spans="1:14" ht="15.6" customHeight="1">
      <c r="A10" s="202" t="s">
        <v>10</v>
      </c>
      <c r="B10" s="203">
        <v>755.52499999999998</v>
      </c>
      <c r="C10" s="203">
        <v>334.46499999999997</v>
      </c>
      <c r="D10" s="203">
        <v>12247.364</v>
      </c>
      <c r="E10" s="203">
        <v>6286.7040000000025</v>
      </c>
      <c r="F10" s="204">
        <v>-48.668921736954978</v>
      </c>
    </row>
    <row r="11" spans="1:14" ht="15.6" customHeight="1">
      <c r="A11" s="202" t="s">
        <v>9</v>
      </c>
      <c r="B11" s="203">
        <v>116.97</v>
      </c>
      <c r="C11" s="203">
        <v>143.95699999999999</v>
      </c>
      <c r="D11" s="203">
        <v>638.98</v>
      </c>
      <c r="E11" s="203">
        <v>621.78099999999995</v>
      </c>
      <c r="F11" s="204">
        <v>-2.69163354095592</v>
      </c>
    </row>
    <row r="12" spans="1:14" ht="15.6" customHeight="1">
      <c r="A12" s="202" t="s">
        <v>6</v>
      </c>
      <c r="B12" s="203">
        <v>1023.814</v>
      </c>
      <c r="C12" s="203">
        <v>1022.748</v>
      </c>
      <c r="D12" s="203">
        <v>10180.665999999999</v>
      </c>
      <c r="E12" s="203">
        <v>9446.5229999999974</v>
      </c>
      <c r="F12" s="204">
        <v>-7.2111490544921386</v>
      </c>
    </row>
    <row r="13" spans="1:14" ht="15.6" customHeight="1">
      <c r="A13" s="202" t="s">
        <v>175</v>
      </c>
      <c r="B13" s="203">
        <v>189.04</v>
      </c>
      <c r="C13" s="203">
        <v>172.66200000000001</v>
      </c>
      <c r="D13" s="203">
        <v>1451.547</v>
      </c>
      <c r="E13" s="203">
        <v>1166.9169999999999</v>
      </c>
      <c r="F13" s="204">
        <v>-19.608734680998982</v>
      </c>
    </row>
    <row r="14" spans="1:14" ht="15.6" customHeight="1">
      <c r="A14" s="202" t="s">
        <v>153</v>
      </c>
      <c r="B14" s="203">
        <v>256.11900000000003</v>
      </c>
      <c r="C14" s="203">
        <v>101.14</v>
      </c>
      <c r="D14" s="203">
        <v>2703.6149999999989</v>
      </c>
      <c r="E14" s="203">
        <v>1324.2449999999999</v>
      </c>
      <c r="F14" s="204">
        <v>-51.019468378448842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0</v>
      </c>
      <c r="E15" s="203">
        <v>0</v>
      </c>
      <c r="F15" s="204" t="s">
        <v>156</v>
      </c>
    </row>
    <row r="16" spans="1:14" ht="15.6" customHeight="1">
      <c r="A16" s="202" t="s">
        <v>149</v>
      </c>
      <c r="B16" s="203">
        <v>41.197000000000003</v>
      </c>
      <c r="C16" s="203">
        <v>29.760999999999999</v>
      </c>
      <c r="D16" s="203">
        <v>297.32900000000012</v>
      </c>
      <c r="E16" s="203">
        <v>178.89500000000001</v>
      </c>
      <c r="F16" s="204">
        <v>-39.832643300855302</v>
      </c>
      <c r="G16" s="15"/>
    </row>
    <row r="17" spans="1:7" ht="15.6" customHeight="1">
      <c r="A17" s="202" t="s">
        <v>155</v>
      </c>
      <c r="B17" s="203">
        <v>232.71799999999999</v>
      </c>
      <c r="C17" s="203">
        <v>134.94200000000001</v>
      </c>
      <c r="D17" s="203">
        <v>2067.4639999999999</v>
      </c>
      <c r="E17" s="203">
        <v>1826.193</v>
      </c>
      <c r="F17" s="204">
        <v>-11.669900902748489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0.9</v>
      </c>
      <c r="E18" s="203">
        <v>0</v>
      </c>
      <c r="F18" s="204">
        <v>-100</v>
      </c>
    </row>
    <row r="19" spans="1:7" ht="15.6" customHeight="1">
      <c r="A19" s="202" t="s">
        <v>148</v>
      </c>
      <c r="B19" s="203">
        <v>21.651</v>
      </c>
      <c r="C19" s="203">
        <v>8.9670000000000005</v>
      </c>
      <c r="D19" s="203">
        <v>153.25299999999999</v>
      </c>
      <c r="E19" s="203">
        <v>136.965</v>
      </c>
      <c r="F19" s="204">
        <v>-10.62817693617745</v>
      </c>
    </row>
    <row r="20" spans="1:7" ht="15.6" customHeight="1">
      <c r="A20" s="202" t="s">
        <v>147</v>
      </c>
      <c r="B20" s="203">
        <v>532.74799999999993</v>
      </c>
      <c r="C20" s="203">
        <v>235.22200000000001</v>
      </c>
      <c r="D20" s="203">
        <v>7632.9710000000014</v>
      </c>
      <c r="E20" s="203">
        <v>7106.8079999999991</v>
      </c>
      <c r="F20" s="204">
        <v>-6.8932922711222346</v>
      </c>
    </row>
    <row r="21" spans="1:7" ht="15.6" customHeight="1">
      <c r="A21" s="202" t="s">
        <v>154</v>
      </c>
      <c r="B21" s="203">
        <v>5.9560000000000004</v>
      </c>
      <c r="C21" s="203">
        <v>3.4790000000000001</v>
      </c>
      <c r="D21" s="203">
        <v>133.69499999999999</v>
      </c>
      <c r="E21" s="203">
        <v>129.31</v>
      </c>
      <c r="F21" s="204">
        <v>-3.2798533976588402</v>
      </c>
    </row>
    <row r="22" spans="1:7" ht="15.6" customHeight="1">
      <c r="A22" s="202" t="s">
        <v>151</v>
      </c>
      <c r="B22" s="203">
        <v>172.941</v>
      </c>
      <c r="C22" s="203">
        <v>97.681000000000012</v>
      </c>
      <c r="D22" s="203">
        <v>1038.4480000000001</v>
      </c>
      <c r="E22" s="203">
        <v>623.14800000000002</v>
      </c>
      <c r="F22" s="204">
        <v>-39.992373233902867</v>
      </c>
    </row>
    <row r="23" spans="1:7" ht="15.6" customHeight="1">
      <c r="A23" s="202" t="s">
        <v>171</v>
      </c>
      <c r="B23" s="203">
        <v>11.975</v>
      </c>
      <c r="C23" s="203">
        <v>19.263999999999999</v>
      </c>
      <c r="D23" s="203">
        <v>205.375</v>
      </c>
      <c r="E23" s="203">
        <v>119.224</v>
      </c>
      <c r="F23" s="204">
        <v>-41.948143639683487</v>
      </c>
    </row>
    <row r="24" spans="1:7" ht="15.6" customHeight="1">
      <c r="A24" s="202" t="s">
        <v>146</v>
      </c>
      <c r="B24" s="203">
        <v>350.29199999999997</v>
      </c>
      <c r="C24" s="203">
        <v>330.15600000000001</v>
      </c>
      <c r="D24" s="203">
        <v>1874.047</v>
      </c>
      <c r="E24" s="203">
        <v>1999.377</v>
      </c>
      <c r="F24" s="204">
        <v>6.6876657842625917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90.125999999999991</v>
      </c>
      <c r="C26" s="203">
        <v>56.046000000000006</v>
      </c>
      <c r="D26" s="203">
        <v>716.35799999999995</v>
      </c>
      <c r="E26" s="203">
        <v>610.78499999999997</v>
      </c>
      <c r="F26" s="204">
        <v>-14.73746367039945</v>
      </c>
    </row>
    <row r="27" spans="1:7" ht="15.6" customHeight="1">
      <c r="A27" s="202" t="s">
        <v>173</v>
      </c>
      <c r="B27" s="203">
        <v>1424.3230000000001</v>
      </c>
      <c r="C27" s="203">
        <v>1037.78</v>
      </c>
      <c r="D27" s="203">
        <v>14449.248</v>
      </c>
      <c r="E27" s="203">
        <v>15331.023999999999</v>
      </c>
      <c r="F27" s="204">
        <v>6.102573642586762</v>
      </c>
    </row>
    <row r="28" spans="1:7" ht="15.6" customHeight="1">
      <c r="A28" s="202" t="s">
        <v>177</v>
      </c>
      <c r="B28" s="203">
        <v>283.39100000000002</v>
      </c>
      <c r="C28" s="203">
        <v>130.941</v>
      </c>
      <c r="D28" s="203">
        <v>2050.1280000000002</v>
      </c>
      <c r="E28" s="203">
        <v>2590.3980000000001</v>
      </c>
      <c r="F28" s="204">
        <v>26.352988691437801</v>
      </c>
    </row>
    <row r="29" spans="1:7" ht="15.6" customHeight="1">
      <c r="A29" s="202" t="s">
        <v>178</v>
      </c>
      <c r="B29" s="203">
        <v>230.96</v>
      </c>
      <c r="C29" s="203">
        <v>423.202</v>
      </c>
      <c r="D29" s="203">
        <v>4930.0280000000002</v>
      </c>
      <c r="E29" s="203">
        <v>3562.3709999999992</v>
      </c>
      <c r="F29" s="204">
        <v>-27.74136374073332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255.708</v>
      </c>
      <c r="C31" s="203">
        <v>162.44399999999999</v>
      </c>
      <c r="D31" s="203">
        <v>1745.32</v>
      </c>
      <c r="E31" s="203">
        <v>1481.6420000000001</v>
      </c>
      <c r="F31" s="204">
        <v>-15.10771663649072</v>
      </c>
    </row>
    <row r="32" spans="1:7" ht="15.6" customHeight="1">
      <c r="A32" s="202" t="s">
        <v>181</v>
      </c>
      <c r="B32" s="203">
        <v>101.21299999999999</v>
      </c>
      <c r="C32" s="203">
        <v>95.080999999999989</v>
      </c>
      <c r="D32" s="203">
        <v>628.74200000000008</v>
      </c>
      <c r="E32" s="203">
        <v>877.53499999999974</v>
      </c>
      <c r="F32" s="204">
        <v>39.569966695401227</v>
      </c>
    </row>
    <row r="33" spans="1:6" ht="15.6" customHeight="1">
      <c r="A33" s="202" t="s">
        <v>182</v>
      </c>
      <c r="B33" s="203">
        <v>3155.9580000000001</v>
      </c>
      <c r="C33" s="203">
        <v>2844.223</v>
      </c>
      <c r="D33" s="203">
        <v>25259.085999999999</v>
      </c>
      <c r="E33" s="203">
        <v>24143.167000000001</v>
      </c>
      <c r="F33" s="204">
        <v>-4.4178914470618764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12794.109999999999</v>
      </c>
      <c r="C35" s="91">
        <f>SUM(C7:C34)</f>
        <v>9934.4160000000011</v>
      </c>
      <c r="D35" s="90">
        <f>SUM(D7:D34)</f>
        <v>112336.622</v>
      </c>
      <c r="E35" s="92">
        <f>SUM(E7:E34)</f>
        <v>104791.93900000001</v>
      </c>
      <c r="F35" s="154">
        <f>E35*100/D35-100</f>
        <v>-6.716138393408329</v>
      </c>
    </row>
    <row r="36" spans="1:6" ht="15.6" customHeight="1">
      <c r="A36" s="87" t="s">
        <v>90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9" priority="2">
      <formula>MOD(ROW(),2)=0</formula>
    </cfRule>
  </conditionalFormatting>
  <conditionalFormatting sqref="F7:F35">
    <cfRule type="expression" dxfId="3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CB655B-F0BC-43E5-A44F-DFAB28EE3EC8}">
  <sheetPr codeName="Hoja1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8236</v>
      </c>
      <c r="C7" s="203">
        <v>8921</v>
      </c>
      <c r="D7" s="203">
        <v>42526</v>
      </c>
      <c r="E7" s="203">
        <v>45290</v>
      </c>
      <c r="F7" s="204">
        <v>6.4995532145040613</v>
      </c>
      <c r="G7" s="51"/>
    </row>
    <row r="8" spans="1:14" ht="15.6" customHeight="1">
      <c r="A8" s="202" t="s">
        <v>11</v>
      </c>
      <c r="B8" s="203">
        <v>1713</v>
      </c>
      <c r="C8" s="203">
        <v>2893</v>
      </c>
      <c r="D8" s="203">
        <v>15702</v>
      </c>
      <c r="E8" s="203">
        <v>22226</v>
      </c>
      <c r="F8" s="204">
        <v>41.548847280601187</v>
      </c>
      <c r="G8" s="20"/>
    </row>
    <row r="9" spans="1:14" ht="15.6" customHeight="1">
      <c r="A9" s="202" t="s">
        <v>8</v>
      </c>
      <c r="B9" s="203">
        <v>8106</v>
      </c>
      <c r="C9" s="203">
        <v>9278</v>
      </c>
      <c r="D9" s="203">
        <v>61277</v>
      </c>
      <c r="E9" s="203">
        <v>74491</v>
      </c>
      <c r="F9" s="204">
        <v>21.564371623937209</v>
      </c>
      <c r="G9" s="20"/>
    </row>
    <row r="10" spans="1:14" ht="15.6" customHeight="1">
      <c r="A10" s="202" t="s">
        <v>10</v>
      </c>
      <c r="B10" s="203">
        <v>4315</v>
      </c>
      <c r="C10" s="203">
        <v>3206</v>
      </c>
      <c r="D10" s="203">
        <v>44028</v>
      </c>
      <c r="E10" s="203">
        <v>39395</v>
      </c>
      <c r="F10" s="204">
        <v>-10.5228490960298</v>
      </c>
    </row>
    <row r="11" spans="1:14" ht="15.6" customHeight="1">
      <c r="A11" s="202" t="s">
        <v>9</v>
      </c>
      <c r="B11" s="203">
        <v>360331</v>
      </c>
      <c r="C11" s="203">
        <v>320885</v>
      </c>
      <c r="D11" s="203">
        <v>3057529</v>
      </c>
      <c r="E11" s="203">
        <v>2779724</v>
      </c>
      <c r="F11" s="204">
        <v>-9.0859318096410533</v>
      </c>
    </row>
    <row r="12" spans="1:14" ht="15.6" customHeight="1">
      <c r="A12" s="202" t="s">
        <v>6</v>
      </c>
      <c r="B12" s="203">
        <v>15219</v>
      </c>
      <c r="C12" s="203">
        <v>9808</v>
      </c>
      <c r="D12" s="203">
        <v>121251</v>
      </c>
      <c r="E12" s="203">
        <v>86482</v>
      </c>
      <c r="F12" s="204">
        <v>-28.67522742080477</v>
      </c>
    </row>
    <row r="13" spans="1:14" ht="15.6" customHeight="1">
      <c r="A13" s="202" t="s">
        <v>175</v>
      </c>
      <c r="B13" s="203">
        <v>10315</v>
      </c>
      <c r="C13" s="203">
        <v>14297</v>
      </c>
      <c r="D13" s="203">
        <v>64750</v>
      </c>
      <c r="E13" s="203">
        <v>113754</v>
      </c>
      <c r="F13" s="204">
        <v>75.681853281853279</v>
      </c>
    </row>
    <row r="14" spans="1:14" ht="15.6" customHeight="1">
      <c r="A14" s="202" t="s">
        <v>153</v>
      </c>
      <c r="B14" s="203">
        <v>157388</v>
      </c>
      <c r="C14" s="203">
        <v>135675</v>
      </c>
      <c r="D14" s="203">
        <v>1433028</v>
      </c>
      <c r="E14" s="203">
        <v>1174222</v>
      </c>
      <c r="F14" s="204">
        <v>-18.060079775133492</v>
      </c>
    </row>
    <row r="15" spans="1:14" ht="15.6" customHeight="1">
      <c r="A15" s="202" t="s">
        <v>150</v>
      </c>
      <c r="B15" s="203">
        <v>11107</v>
      </c>
      <c r="C15" s="203">
        <v>11996</v>
      </c>
      <c r="D15" s="203">
        <v>92074</v>
      </c>
      <c r="E15" s="203">
        <v>100505</v>
      </c>
      <c r="F15" s="204">
        <v>9.1567652105914874</v>
      </c>
    </row>
    <row r="16" spans="1:14" ht="15.6" customHeight="1">
      <c r="A16" s="202" t="s">
        <v>149</v>
      </c>
      <c r="B16" s="203">
        <v>6970</v>
      </c>
      <c r="C16" s="203">
        <v>43781</v>
      </c>
      <c r="D16" s="203">
        <v>133370</v>
      </c>
      <c r="E16" s="203">
        <v>197201</v>
      </c>
      <c r="F16" s="204">
        <v>47.860088475669187</v>
      </c>
      <c r="G16" s="15"/>
    </row>
    <row r="17" spans="1:7" ht="15.6" customHeight="1">
      <c r="A17" s="202" t="s">
        <v>155</v>
      </c>
      <c r="B17" s="203">
        <v>2418</v>
      </c>
      <c r="C17" s="203">
        <v>2191</v>
      </c>
      <c r="D17" s="203">
        <v>25853</v>
      </c>
      <c r="E17" s="203">
        <v>22354</v>
      </c>
      <c r="F17" s="204">
        <v>-13.53421266390748</v>
      </c>
      <c r="G17" s="16"/>
    </row>
    <row r="18" spans="1:7" ht="15.6" customHeight="1">
      <c r="A18" s="202" t="s">
        <v>152</v>
      </c>
      <c r="B18" s="203">
        <v>57413</v>
      </c>
      <c r="C18" s="203">
        <v>58167</v>
      </c>
      <c r="D18" s="203">
        <v>511865</v>
      </c>
      <c r="E18" s="203">
        <v>473738</v>
      </c>
      <c r="F18" s="204">
        <v>-7.4486436853467239</v>
      </c>
    </row>
    <row r="19" spans="1:7" ht="15.6" customHeight="1">
      <c r="A19" s="202" t="s">
        <v>148</v>
      </c>
      <c r="B19" s="203">
        <v>773</v>
      </c>
      <c r="C19" s="203">
        <v>1165</v>
      </c>
      <c r="D19" s="203">
        <v>9997</v>
      </c>
      <c r="E19" s="203">
        <v>11114</v>
      </c>
      <c r="F19" s="204">
        <v>11.173352005601689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20901</v>
      </c>
      <c r="E20" s="203">
        <v>11065</v>
      </c>
      <c r="F20" s="204">
        <v>-47.059949284723217</v>
      </c>
    </row>
    <row r="21" spans="1:7" ht="15.6" customHeight="1">
      <c r="A21" s="202" t="s">
        <v>154</v>
      </c>
      <c r="B21" s="203">
        <v>17723</v>
      </c>
      <c r="C21" s="203">
        <v>14432</v>
      </c>
      <c r="D21" s="203">
        <v>132960</v>
      </c>
      <c r="E21" s="203">
        <v>129743</v>
      </c>
      <c r="F21" s="204">
        <v>-2.4195246690734109</v>
      </c>
    </row>
    <row r="22" spans="1:7" ht="15.6" customHeight="1">
      <c r="A22" s="202" t="s">
        <v>151</v>
      </c>
      <c r="B22" s="203">
        <v>221179</v>
      </c>
      <c r="C22" s="203">
        <v>171705</v>
      </c>
      <c r="D22" s="203">
        <v>1921583</v>
      </c>
      <c r="E22" s="203">
        <v>1714057</v>
      </c>
      <c r="F22" s="204">
        <v>-10.79974167131995</v>
      </c>
    </row>
    <row r="23" spans="1:7" ht="15.6" customHeight="1">
      <c r="A23" s="202" t="s">
        <v>171</v>
      </c>
      <c r="B23" s="203">
        <v>5805</v>
      </c>
      <c r="C23" s="203">
        <v>6109</v>
      </c>
      <c r="D23" s="203">
        <v>51591</v>
      </c>
      <c r="E23" s="203">
        <v>63673</v>
      </c>
      <c r="F23" s="204">
        <v>23.418813358919191</v>
      </c>
    </row>
    <row r="24" spans="1:7" ht="15.6" customHeight="1">
      <c r="A24" s="202" t="s">
        <v>146</v>
      </c>
      <c r="B24" s="203">
        <v>3932</v>
      </c>
      <c r="C24" s="203">
        <v>2452</v>
      </c>
      <c r="D24" s="203">
        <v>28797</v>
      </c>
      <c r="E24" s="203">
        <v>18569</v>
      </c>
      <c r="F24" s="204">
        <v>-35.517588637705323</v>
      </c>
    </row>
    <row r="25" spans="1:7" ht="15.6" customHeight="1">
      <c r="A25" s="202" t="s">
        <v>145</v>
      </c>
      <c r="B25" s="203">
        <v>1286</v>
      </c>
      <c r="C25" s="203">
        <v>534</v>
      </c>
      <c r="D25" s="203">
        <v>3590</v>
      </c>
      <c r="E25" s="203">
        <v>2461</v>
      </c>
      <c r="F25" s="204">
        <v>-31.448467966573819</v>
      </c>
    </row>
    <row r="26" spans="1:7" ht="15.6" customHeight="1">
      <c r="A26" s="202" t="s">
        <v>157</v>
      </c>
      <c r="B26" s="203">
        <v>1690</v>
      </c>
      <c r="C26" s="203">
        <v>2699</v>
      </c>
      <c r="D26" s="203">
        <v>14091</v>
      </c>
      <c r="E26" s="203">
        <v>21063</v>
      </c>
      <c r="F26" s="204">
        <v>49.478390461997009</v>
      </c>
    </row>
    <row r="27" spans="1:7" ht="15.6" customHeight="1">
      <c r="A27" s="202" t="s">
        <v>173</v>
      </c>
      <c r="B27" s="203">
        <v>1771</v>
      </c>
      <c r="C27" s="203">
        <v>1632</v>
      </c>
      <c r="D27" s="203">
        <v>18503</v>
      </c>
      <c r="E27" s="203">
        <v>19128</v>
      </c>
      <c r="F27" s="204">
        <v>3.3778306220612819</v>
      </c>
    </row>
    <row r="28" spans="1:7" ht="15.6" customHeight="1">
      <c r="A28" s="202" t="s">
        <v>177</v>
      </c>
      <c r="B28" s="203">
        <v>57354</v>
      </c>
      <c r="C28" s="203">
        <v>45745</v>
      </c>
      <c r="D28" s="203">
        <v>413018</v>
      </c>
      <c r="E28" s="203">
        <v>483609</v>
      </c>
      <c r="F28" s="204">
        <v>17.091506907689251</v>
      </c>
    </row>
    <row r="29" spans="1:7" ht="15.6" customHeight="1">
      <c r="A29" s="202" t="s">
        <v>178</v>
      </c>
      <c r="B29" s="203">
        <v>4747</v>
      </c>
      <c r="C29" s="203">
        <v>4593</v>
      </c>
      <c r="D29" s="203">
        <v>25968</v>
      </c>
      <c r="E29" s="203">
        <v>35164</v>
      </c>
      <c r="F29" s="204">
        <v>35.412815773259382</v>
      </c>
    </row>
    <row r="30" spans="1:7" ht="15.6" customHeight="1">
      <c r="A30" s="202" t="s">
        <v>179</v>
      </c>
      <c r="B30" s="203">
        <v>3726</v>
      </c>
      <c r="C30" s="203">
        <v>3163</v>
      </c>
      <c r="D30" s="203">
        <v>25446</v>
      </c>
      <c r="E30" s="203">
        <v>23217</v>
      </c>
      <c r="F30" s="204">
        <v>-8.7597264796038701</v>
      </c>
    </row>
    <row r="31" spans="1:7" ht="15.6" customHeight="1">
      <c r="A31" s="202" t="s">
        <v>180</v>
      </c>
      <c r="B31" s="203">
        <v>8700</v>
      </c>
      <c r="C31" s="203">
        <v>10880</v>
      </c>
      <c r="D31" s="203">
        <v>83306</v>
      </c>
      <c r="E31" s="203">
        <v>83243</v>
      </c>
      <c r="F31" s="204">
        <v>-7.5624804936012424E-2</v>
      </c>
    </row>
    <row r="32" spans="1:7" ht="15.6" customHeight="1">
      <c r="A32" s="202" t="s">
        <v>181</v>
      </c>
      <c r="B32" s="203">
        <v>43623</v>
      </c>
      <c r="C32" s="203">
        <v>30347</v>
      </c>
      <c r="D32" s="203">
        <v>298841</v>
      </c>
      <c r="E32" s="203">
        <v>320835</v>
      </c>
      <c r="F32" s="204">
        <v>7.3597665648287887</v>
      </c>
    </row>
    <row r="33" spans="1:6" ht="15.6" customHeight="1">
      <c r="A33" s="202" t="s">
        <v>182</v>
      </c>
      <c r="B33" s="203">
        <v>9734</v>
      </c>
      <c r="C33" s="203">
        <v>4952</v>
      </c>
      <c r="D33" s="203">
        <v>91128</v>
      </c>
      <c r="E33" s="203">
        <v>48252</v>
      </c>
      <c r="F33" s="204">
        <v>-47.050302870687382</v>
      </c>
    </row>
    <row r="34" spans="1:6" ht="15.6" customHeight="1">
      <c r="A34" s="202" t="s">
        <v>183</v>
      </c>
      <c r="B34" s="203">
        <v>287</v>
      </c>
      <c r="C34" s="203">
        <v>565</v>
      </c>
      <c r="D34" s="203">
        <v>5826</v>
      </c>
      <c r="E34" s="203">
        <v>5983</v>
      </c>
      <c r="F34" s="204">
        <v>2.694816340542403</v>
      </c>
    </row>
    <row r="35" spans="1:6" ht="15.6" customHeight="1">
      <c r="A35" s="170" t="s">
        <v>158</v>
      </c>
      <c r="B35" s="90">
        <f>SUM(B7:B34)</f>
        <v>1025861</v>
      </c>
      <c r="C35" s="91">
        <f>SUM(C7:C34)</f>
        <v>922071</v>
      </c>
      <c r="D35" s="192">
        <f>SUM(D7:D34)</f>
        <v>8748799</v>
      </c>
      <c r="E35" s="192">
        <f>SUM(E7:E34)</f>
        <v>8120558</v>
      </c>
      <c r="F35" s="154">
        <f>E35*100/D35-100</f>
        <v>-7.1808827703093812</v>
      </c>
    </row>
    <row r="36" spans="1:6" ht="15.6" customHeight="1">
      <c r="A36" s="87" t="s">
        <v>166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7" priority="2">
      <formula>MOD(ROW(),2)=0</formula>
    </cfRule>
  </conditionalFormatting>
  <conditionalFormatting sqref="F7:F35">
    <cfRule type="expression" dxfId="3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791D25-07A3-456B-9A56-339E4FA33B1B}">
  <sheetPr codeName="Hoja1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64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2977</v>
      </c>
      <c r="C7" s="203">
        <v>1876</v>
      </c>
      <c r="D7" s="203">
        <v>22866</v>
      </c>
      <c r="E7" s="203">
        <v>22899</v>
      </c>
      <c r="F7" s="204">
        <v>0.14431907635791669</v>
      </c>
      <c r="G7" s="51"/>
    </row>
    <row r="8" spans="1:14" ht="15.6" customHeight="1">
      <c r="A8" s="202" t="s">
        <v>11</v>
      </c>
      <c r="B8" s="203">
        <v>187</v>
      </c>
      <c r="C8" s="203">
        <v>103</v>
      </c>
      <c r="D8" s="203">
        <v>1816</v>
      </c>
      <c r="E8" s="203">
        <v>1393</v>
      </c>
      <c r="F8" s="204">
        <v>-23.292951541850211</v>
      </c>
      <c r="G8" s="20"/>
    </row>
    <row r="9" spans="1:14" ht="15.6" customHeight="1">
      <c r="A9" s="202" t="s">
        <v>8</v>
      </c>
      <c r="B9" s="203">
        <v>4399</v>
      </c>
      <c r="C9" s="203">
        <v>4327</v>
      </c>
      <c r="D9" s="203">
        <v>31378</v>
      </c>
      <c r="E9" s="203">
        <v>38458</v>
      </c>
      <c r="F9" s="204">
        <v>22.563579578048319</v>
      </c>
      <c r="G9" s="20"/>
    </row>
    <row r="10" spans="1:14" ht="15.6" customHeight="1">
      <c r="A10" s="202" t="s">
        <v>10</v>
      </c>
      <c r="B10" s="203">
        <v>949</v>
      </c>
      <c r="C10" s="203">
        <v>722</v>
      </c>
      <c r="D10" s="203">
        <v>13089</v>
      </c>
      <c r="E10" s="203">
        <v>10667</v>
      </c>
      <c r="F10" s="204">
        <v>-18.504087401634958</v>
      </c>
    </row>
    <row r="11" spans="1:14" ht="15.6" customHeight="1">
      <c r="A11" s="202" t="s">
        <v>9</v>
      </c>
      <c r="B11" s="203">
        <v>345405</v>
      </c>
      <c r="C11" s="203">
        <v>307508</v>
      </c>
      <c r="D11" s="203">
        <v>2911303</v>
      </c>
      <c r="E11" s="203">
        <v>2647980</v>
      </c>
      <c r="F11" s="204">
        <v>-9.0448503642527101</v>
      </c>
    </row>
    <row r="12" spans="1:14" ht="15.6" customHeight="1">
      <c r="A12" s="202" t="s">
        <v>6</v>
      </c>
      <c r="B12" s="203">
        <v>2924</v>
      </c>
      <c r="C12" s="203">
        <v>1648</v>
      </c>
      <c r="D12" s="203">
        <v>25865</v>
      </c>
      <c r="E12" s="203">
        <v>18065</v>
      </c>
      <c r="F12" s="204">
        <v>-30.156582254011209</v>
      </c>
    </row>
    <row r="13" spans="1:14" ht="15.6" customHeight="1">
      <c r="A13" s="202" t="s">
        <v>175</v>
      </c>
      <c r="B13" s="203">
        <v>208</v>
      </c>
      <c r="C13" s="203">
        <v>84</v>
      </c>
      <c r="D13" s="203">
        <v>1476</v>
      </c>
      <c r="E13" s="203">
        <v>972</v>
      </c>
      <c r="F13" s="204">
        <v>-34.146341463414629</v>
      </c>
    </row>
    <row r="14" spans="1:14" ht="15.6" customHeight="1">
      <c r="A14" s="202" t="s">
        <v>153</v>
      </c>
      <c r="B14" s="203">
        <v>134502</v>
      </c>
      <c r="C14" s="203">
        <v>104849</v>
      </c>
      <c r="D14" s="203">
        <v>1236385</v>
      </c>
      <c r="E14" s="203">
        <v>962781</v>
      </c>
      <c r="F14" s="204">
        <v>-22.129352911916602</v>
      </c>
    </row>
    <row r="15" spans="1:14" ht="15.6" customHeight="1">
      <c r="A15" s="202" t="s">
        <v>150</v>
      </c>
      <c r="B15" s="203">
        <v>5887</v>
      </c>
      <c r="C15" s="203">
        <v>6357</v>
      </c>
      <c r="D15" s="203">
        <v>48803</v>
      </c>
      <c r="E15" s="203">
        <v>52808</v>
      </c>
      <c r="F15" s="204">
        <v>8.2064627174558922</v>
      </c>
    </row>
    <row r="16" spans="1:14" ht="15.6" customHeight="1">
      <c r="A16" s="202" t="s">
        <v>149</v>
      </c>
      <c r="B16" s="203">
        <v>1589</v>
      </c>
      <c r="C16" s="203">
        <v>30196</v>
      </c>
      <c r="D16" s="203">
        <v>12758</v>
      </c>
      <c r="E16" s="203">
        <v>36762</v>
      </c>
      <c r="F16" s="204">
        <v>188.1486126352093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56118</v>
      </c>
      <c r="C18" s="203">
        <v>55878</v>
      </c>
      <c r="D18" s="203">
        <v>500620</v>
      </c>
      <c r="E18" s="203">
        <v>458834</v>
      </c>
      <c r="F18" s="204">
        <v>-8.3468499061164181</v>
      </c>
    </row>
    <row r="19" spans="1:7" ht="15.6" customHeight="1">
      <c r="A19" s="202" t="s">
        <v>148</v>
      </c>
      <c r="B19" s="203">
        <v>475</v>
      </c>
      <c r="C19" s="203">
        <v>649</v>
      </c>
      <c r="D19" s="203">
        <v>6110</v>
      </c>
      <c r="E19" s="203">
        <v>6971</v>
      </c>
      <c r="F19" s="204">
        <v>14.09165302782324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20901</v>
      </c>
      <c r="E20" s="203">
        <v>11065</v>
      </c>
      <c r="F20" s="204">
        <v>-47.059949284723217</v>
      </c>
    </row>
    <row r="21" spans="1:7" ht="15.6" customHeight="1">
      <c r="A21" s="202" t="s">
        <v>154</v>
      </c>
      <c r="B21" s="203">
        <v>14963</v>
      </c>
      <c r="C21" s="203">
        <v>11249</v>
      </c>
      <c r="D21" s="203">
        <v>115457</v>
      </c>
      <c r="E21" s="203">
        <v>107177</v>
      </c>
      <c r="F21" s="204">
        <v>-7.17150107832353</v>
      </c>
    </row>
    <row r="22" spans="1:7" ht="15.6" customHeight="1">
      <c r="A22" s="202" t="s">
        <v>151</v>
      </c>
      <c r="B22" s="203">
        <v>208855</v>
      </c>
      <c r="C22" s="203">
        <v>159670</v>
      </c>
      <c r="D22" s="203">
        <v>1751679</v>
      </c>
      <c r="E22" s="203">
        <v>1521937</v>
      </c>
      <c r="F22" s="204">
        <v>-13.115530870667509</v>
      </c>
    </row>
    <row r="23" spans="1:7" ht="15.6" customHeight="1">
      <c r="A23" s="202" t="s">
        <v>171</v>
      </c>
      <c r="B23" s="203">
        <v>2831</v>
      </c>
      <c r="C23" s="203">
        <v>3268</v>
      </c>
      <c r="D23" s="203">
        <v>19708</v>
      </c>
      <c r="E23" s="203">
        <v>26500</v>
      </c>
      <c r="F23" s="204">
        <v>34.463162167647653</v>
      </c>
    </row>
    <row r="24" spans="1:7" ht="15.6" customHeight="1">
      <c r="A24" s="202" t="s">
        <v>146</v>
      </c>
      <c r="B24" s="203">
        <v>2271</v>
      </c>
      <c r="C24" s="203">
        <v>1133</v>
      </c>
      <c r="D24" s="203">
        <v>15679</v>
      </c>
      <c r="E24" s="203">
        <v>8433</v>
      </c>
      <c r="F24" s="204">
        <v>-46.214682058804769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1123</v>
      </c>
      <c r="C26" s="203">
        <v>1845</v>
      </c>
      <c r="D26" s="203">
        <v>9116</v>
      </c>
      <c r="E26" s="203">
        <v>13852</v>
      </c>
      <c r="F26" s="204">
        <v>51.952610794207999</v>
      </c>
    </row>
    <row r="27" spans="1:7" ht="15.6" customHeight="1">
      <c r="A27" s="202" t="s">
        <v>173</v>
      </c>
      <c r="B27" s="203">
        <v>525</v>
      </c>
      <c r="C27" s="203">
        <v>305</v>
      </c>
      <c r="D27" s="203">
        <v>7974</v>
      </c>
      <c r="E27" s="203">
        <v>7759</v>
      </c>
      <c r="F27" s="204">
        <v>-2.696262854276398</v>
      </c>
    </row>
    <row r="28" spans="1:7" ht="15.6" customHeight="1">
      <c r="A28" s="202" t="s">
        <v>177</v>
      </c>
      <c r="B28" s="203">
        <v>53770</v>
      </c>
      <c r="C28" s="203">
        <v>43957</v>
      </c>
      <c r="D28" s="203">
        <v>339999</v>
      </c>
      <c r="E28" s="203">
        <v>446822</v>
      </c>
      <c r="F28" s="204">
        <v>31.418621819475931</v>
      </c>
    </row>
    <row r="29" spans="1:7" ht="15.6" customHeight="1">
      <c r="A29" s="202" t="s">
        <v>178</v>
      </c>
      <c r="B29" s="203">
        <v>1498</v>
      </c>
      <c r="C29" s="203">
        <v>2680</v>
      </c>
      <c r="D29" s="203">
        <v>11284</v>
      </c>
      <c r="E29" s="203">
        <v>20140</v>
      </c>
      <c r="F29" s="204">
        <v>78.482807515065588</v>
      </c>
    </row>
    <row r="30" spans="1:7" ht="15.6" customHeight="1">
      <c r="A30" s="202" t="s">
        <v>179</v>
      </c>
      <c r="B30" s="203">
        <v>1303</v>
      </c>
      <c r="C30" s="203">
        <v>1211</v>
      </c>
      <c r="D30" s="203">
        <v>10304</v>
      </c>
      <c r="E30" s="203">
        <v>10365</v>
      </c>
      <c r="F30" s="204">
        <v>0.59200310559006653</v>
      </c>
    </row>
    <row r="31" spans="1:7" ht="15.6" customHeight="1">
      <c r="A31" s="202" t="s">
        <v>180</v>
      </c>
      <c r="B31" s="203">
        <v>4389</v>
      </c>
      <c r="C31" s="203">
        <v>1633</v>
      </c>
      <c r="D31" s="203">
        <v>41820</v>
      </c>
      <c r="E31" s="203">
        <v>26486</v>
      </c>
      <c r="F31" s="204">
        <v>-36.666666666666657</v>
      </c>
    </row>
    <row r="32" spans="1:7" ht="15.6" customHeight="1">
      <c r="A32" s="202" t="s">
        <v>181</v>
      </c>
      <c r="B32" s="203">
        <v>37282</v>
      </c>
      <c r="C32" s="203">
        <v>24273</v>
      </c>
      <c r="D32" s="203">
        <v>248205</v>
      </c>
      <c r="E32" s="203">
        <v>267279</v>
      </c>
      <c r="F32" s="204">
        <v>7.6847766966821789</v>
      </c>
    </row>
    <row r="33" spans="1:6" ht="15.6" customHeight="1">
      <c r="A33" s="202" t="s">
        <v>182</v>
      </c>
      <c r="B33" s="203">
        <v>3877</v>
      </c>
      <c r="C33" s="203">
        <v>700</v>
      </c>
      <c r="D33" s="203">
        <v>46923</v>
      </c>
      <c r="E33" s="203">
        <v>8063</v>
      </c>
      <c r="F33" s="204">
        <v>-82.816529207424935</v>
      </c>
    </row>
    <row r="34" spans="1:6" ht="15.6" customHeight="1">
      <c r="A34" s="202" t="s">
        <v>183</v>
      </c>
      <c r="B34" s="203">
        <v>53</v>
      </c>
      <c r="C34" s="203">
        <v>27</v>
      </c>
      <c r="D34" s="203">
        <v>1459</v>
      </c>
      <c r="E34" s="203">
        <v>2460</v>
      </c>
      <c r="F34" s="204">
        <v>68.608636052090475</v>
      </c>
    </row>
    <row r="35" spans="1:6" ht="15.6" customHeight="1">
      <c r="A35" s="170" t="s">
        <v>158</v>
      </c>
      <c r="B35" s="90">
        <f>SUM(B7:B34)</f>
        <v>888360</v>
      </c>
      <c r="C35" s="91">
        <f>SUM(C7:C34)</f>
        <v>766148</v>
      </c>
      <c r="D35" s="90">
        <f>SUM(D7:D34)</f>
        <v>7452977</v>
      </c>
      <c r="E35" s="92">
        <f>SUM(E7:E34)</f>
        <v>6736928</v>
      </c>
      <c r="F35" s="154">
        <f>E35*100/D35-100</f>
        <v>-9.6075568192414948</v>
      </c>
    </row>
    <row r="36" spans="1:6" ht="15.6" customHeight="1">
      <c r="A36" s="87" t="s">
        <v>86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5" priority="2">
      <formula>MOD(ROW(),2)=0</formula>
    </cfRule>
  </conditionalFormatting>
  <conditionalFormatting sqref="F7:F35">
    <cfRule type="expression" dxfId="3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371C4A-D3D3-4163-A3BB-24502ABE542E}">
  <sheetPr codeName="Hoja1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0</v>
      </c>
      <c r="C8" s="203">
        <v>0</v>
      </c>
      <c r="D8" s="203">
        <v>0</v>
      </c>
      <c r="E8" s="203">
        <v>0</v>
      </c>
      <c r="F8" s="204" t="s">
        <v>156</v>
      </c>
      <c r="G8" s="20"/>
    </row>
    <row r="9" spans="1:14" ht="15.6" customHeight="1">
      <c r="A9" s="202" t="s">
        <v>8</v>
      </c>
      <c r="B9" s="203">
        <v>0</v>
      </c>
      <c r="C9" s="203">
        <v>0</v>
      </c>
      <c r="D9" s="203">
        <v>0</v>
      </c>
      <c r="E9" s="203">
        <v>0</v>
      </c>
      <c r="F9" s="204" t="s">
        <v>156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361219</v>
      </c>
      <c r="C11" s="203">
        <v>316460</v>
      </c>
      <c r="D11" s="203">
        <v>2688849</v>
      </c>
      <c r="E11" s="203">
        <v>2793645</v>
      </c>
      <c r="F11" s="204">
        <v>3.8974297180689632</v>
      </c>
    </row>
    <row r="12" spans="1:14" ht="15.6" customHeight="1">
      <c r="A12" s="202" t="s">
        <v>6</v>
      </c>
      <c r="B12" s="203">
        <v>0</v>
      </c>
      <c r="C12" s="203">
        <v>0</v>
      </c>
      <c r="D12" s="203">
        <v>0</v>
      </c>
      <c r="E12" s="203">
        <v>0</v>
      </c>
      <c r="F12" s="204" t="s">
        <v>156</v>
      </c>
    </row>
    <row r="13" spans="1:14" ht="15.6" customHeight="1">
      <c r="A13" s="202" t="s">
        <v>175</v>
      </c>
      <c r="B13" s="203">
        <v>0</v>
      </c>
      <c r="C13" s="203">
        <v>349</v>
      </c>
      <c r="D13" s="203">
        <v>0</v>
      </c>
      <c r="E13" s="203">
        <v>4443</v>
      </c>
      <c r="F13" s="204" t="s">
        <v>156</v>
      </c>
    </row>
    <row r="14" spans="1:14" ht="15.6" customHeight="1">
      <c r="A14" s="202" t="s">
        <v>153</v>
      </c>
      <c r="B14" s="203">
        <v>0</v>
      </c>
      <c r="C14" s="203">
        <v>0</v>
      </c>
      <c r="D14" s="203">
        <v>0</v>
      </c>
      <c r="E14" s="203">
        <v>0</v>
      </c>
      <c r="F14" s="204" t="s">
        <v>156</v>
      </c>
    </row>
    <row r="15" spans="1:14" ht="15.6" customHeight="1">
      <c r="A15" s="202" t="s">
        <v>150</v>
      </c>
      <c r="B15" s="203">
        <v>0</v>
      </c>
      <c r="C15" s="203">
        <v>0</v>
      </c>
      <c r="D15" s="203">
        <v>326</v>
      </c>
      <c r="E15" s="203">
        <v>0</v>
      </c>
      <c r="F15" s="204">
        <v>-100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28</v>
      </c>
      <c r="D19" s="203">
        <v>0</v>
      </c>
      <c r="E19" s="203">
        <v>96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0</v>
      </c>
      <c r="C21" s="203">
        <v>7958</v>
      </c>
      <c r="D21" s="203">
        <v>75661</v>
      </c>
      <c r="E21" s="203">
        <v>96211</v>
      </c>
      <c r="F21" s="204">
        <v>27.160624363939149</v>
      </c>
    </row>
    <row r="22" spans="1:7" ht="15.6" customHeight="1">
      <c r="A22" s="202" t="s">
        <v>151</v>
      </c>
      <c r="B22" s="203">
        <v>0</v>
      </c>
      <c r="C22" s="203">
        <v>0</v>
      </c>
      <c r="D22" s="203">
        <v>1</v>
      </c>
      <c r="E22" s="203">
        <v>0</v>
      </c>
      <c r="F22" s="204">
        <v>-100</v>
      </c>
    </row>
    <row r="23" spans="1:7" ht="15.6" customHeight="1">
      <c r="A23" s="202" t="s">
        <v>171</v>
      </c>
      <c r="B23" s="203">
        <v>0</v>
      </c>
      <c r="C23" s="203">
        <v>0</v>
      </c>
      <c r="D23" s="203">
        <v>0</v>
      </c>
      <c r="E23" s="203">
        <v>0</v>
      </c>
      <c r="F23" s="204" t="s">
        <v>156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2998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134</v>
      </c>
      <c r="C28" s="203">
        <v>163</v>
      </c>
      <c r="D28" s="203">
        <v>1162</v>
      </c>
      <c r="E28" s="203">
        <v>1304</v>
      </c>
      <c r="F28" s="204">
        <v>12.22030981067125</v>
      </c>
    </row>
    <row r="29" spans="1:7" ht="15.6" customHeight="1">
      <c r="A29" s="202" t="s">
        <v>178</v>
      </c>
      <c r="B29" s="203">
        <v>0</v>
      </c>
      <c r="C29" s="203">
        <v>0</v>
      </c>
      <c r="D29" s="203">
        <v>0</v>
      </c>
      <c r="E29" s="203">
        <v>0</v>
      </c>
      <c r="F29" s="204" t="s">
        <v>156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0</v>
      </c>
      <c r="C31" s="203">
        <v>6294</v>
      </c>
      <c r="D31" s="203">
        <v>62519</v>
      </c>
      <c r="E31" s="203">
        <v>37808</v>
      </c>
      <c r="F31" s="204">
        <v>-39.52558422239639</v>
      </c>
    </row>
    <row r="32" spans="1:7" ht="15.6" customHeight="1">
      <c r="A32" s="202" t="s">
        <v>181</v>
      </c>
      <c r="B32" s="203">
        <v>0</v>
      </c>
      <c r="C32" s="203">
        <v>0</v>
      </c>
      <c r="D32" s="203">
        <v>0</v>
      </c>
      <c r="E32" s="203">
        <v>0</v>
      </c>
      <c r="F32" s="204" t="s">
        <v>156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361353</v>
      </c>
      <c r="C35" s="91">
        <f>SUM(C7:C34)</f>
        <v>331252</v>
      </c>
      <c r="D35" s="192">
        <f>SUM(D7:D34)</f>
        <v>2828518</v>
      </c>
      <c r="E35" s="192">
        <f>SUM(E7:E34)</f>
        <v>2936505</v>
      </c>
      <c r="F35" s="154">
        <f>E35*100/D35-100</f>
        <v>3.8177943361152415</v>
      </c>
    </row>
    <row r="36" spans="1:6" ht="15.6" customHeight="1">
      <c r="A36" s="87" t="s">
        <v>54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33" priority="2">
      <formula>MOD(ROW(),2)=0</formula>
    </cfRule>
  </conditionalFormatting>
  <conditionalFormatting sqref="F7:F35">
    <cfRule type="expression" dxfId="3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7FAEF6-B924-4E19-8271-47396990F110}">
  <sheetPr codeName="Hoja1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387028</v>
      </c>
      <c r="C7" s="203">
        <v>91179</v>
      </c>
      <c r="D7" s="203">
        <v>883505</v>
      </c>
      <c r="E7" s="203">
        <v>1551758</v>
      </c>
      <c r="F7" s="204">
        <v>75.636583833707789</v>
      </c>
      <c r="G7" s="27"/>
    </row>
    <row r="8" spans="1:14" ht="15.6" customHeight="1">
      <c r="A8" s="202" t="s">
        <v>11</v>
      </c>
      <c r="B8" s="203">
        <v>110</v>
      </c>
      <c r="C8" s="203">
        <v>0</v>
      </c>
      <c r="D8" s="203">
        <v>17547</v>
      </c>
      <c r="E8" s="203">
        <v>15158</v>
      </c>
      <c r="F8" s="204">
        <v>-13.61486293953382</v>
      </c>
      <c r="G8" s="20"/>
    </row>
    <row r="9" spans="1:14" ht="15.6" customHeight="1">
      <c r="A9" s="202" t="s">
        <v>8</v>
      </c>
      <c r="B9" s="203">
        <v>124</v>
      </c>
      <c r="C9" s="203">
        <v>0</v>
      </c>
      <c r="D9" s="203">
        <v>11314</v>
      </c>
      <c r="E9" s="203">
        <v>43</v>
      </c>
      <c r="F9" s="204">
        <v>-99.619939897472165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6050</v>
      </c>
      <c r="E10" s="203">
        <v>33000</v>
      </c>
      <c r="F10" s="204">
        <v>445.4545454545455</v>
      </c>
    </row>
    <row r="11" spans="1:14" ht="15.6" customHeight="1">
      <c r="A11" s="202" t="s">
        <v>9</v>
      </c>
      <c r="B11" s="203">
        <v>5171824</v>
      </c>
      <c r="C11" s="203">
        <v>5207786</v>
      </c>
      <c r="D11" s="203">
        <v>47213921</v>
      </c>
      <c r="E11" s="203">
        <v>47455923</v>
      </c>
      <c r="F11" s="204">
        <v>0.5125649276195503</v>
      </c>
    </row>
    <row r="12" spans="1:14" ht="15.6" customHeight="1">
      <c r="A12" s="202" t="s">
        <v>6</v>
      </c>
      <c r="B12" s="203">
        <v>145332</v>
      </c>
      <c r="C12" s="203">
        <v>119644</v>
      </c>
      <c r="D12" s="203">
        <v>1532385</v>
      </c>
      <c r="E12" s="203">
        <v>1299563</v>
      </c>
      <c r="F12" s="204">
        <v>-15.193440290788541</v>
      </c>
    </row>
    <row r="13" spans="1:14" ht="15.6" customHeight="1">
      <c r="A13" s="202" t="s">
        <v>175</v>
      </c>
      <c r="B13" s="203">
        <v>1078</v>
      </c>
      <c r="C13" s="203">
        <v>901</v>
      </c>
      <c r="D13" s="203">
        <v>16619</v>
      </c>
      <c r="E13" s="203">
        <v>10446</v>
      </c>
      <c r="F13" s="204">
        <v>-37.144232504964201</v>
      </c>
    </row>
    <row r="14" spans="1:14" ht="15.6" customHeight="1">
      <c r="A14" s="202" t="s">
        <v>153</v>
      </c>
      <c r="B14" s="203">
        <v>1677474</v>
      </c>
      <c r="C14" s="203">
        <v>1584709</v>
      </c>
      <c r="D14" s="203">
        <v>19860903</v>
      </c>
      <c r="E14" s="203">
        <v>15016019</v>
      </c>
      <c r="F14" s="204">
        <v>-24.39407714744894</v>
      </c>
    </row>
    <row r="15" spans="1:14" ht="15.6" customHeight="1">
      <c r="A15" s="202" t="s">
        <v>150</v>
      </c>
      <c r="B15" s="203">
        <v>7771</v>
      </c>
      <c r="C15" s="203">
        <v>1399</v>
      </c>
      <c r="D15" s="203">
        <v>77475</v>
      </c>
      <c r="E15" s="203">
        <v>32436</v>
      </c>
      <c r="F15" s="204">
        <v>-58.133591481122942</v>
      </c>
    </row>
    <row r="16" spans="1:14" ht="15.6" customHeight="1">
      <c r="A16" s="202" t="s">
        <v>149</v>
      </c>
      <c r="B16" s="203">
        <v>506</v>
      </c>
      <c r="C16" s="203">
        <v>90</v>
      </c>
      <c r="D16" s="203">
        <v>121746</v>
      </c>
      <c r="E16" s="203">
        <v>788647</v>
      </c>
      <c r="F16" s="204">
        <v>547.78062523614744</v>
      </c>
      <c r="G16" s="15"/>
    </row>
    <row r="17" spans="1:7" ht="15.6" customHeight="1">
      <c r="A17" s="202" t="s">
        <v>155</v>
      </c>
      <c r="B17" s="203">
        <v>1040</v>
      </c>
      <c r="C17" s="203">
        <v>819</v>
      </c>
      <c r="D17" s="203">
        <v>24838</v>
      </c>
      <c r="E17" s="203">
        <v>11413</v>
      </c>
      <c r="F17" s="204">
        <v>-54.050245591432493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72707</v>
      </c>
      <c r="C19" s="203">
        <v>73713</v>
      </c>
      <c r="D19" s="203">
        <v>514747</v>
      </c>
      <c r="E19" s="203">
        <v>526383</v>
      </c>
      <c r="F19" s="204">
        <v>2.260527987535625</v>
      </c>
    </row>
    <row r="20" spans="1:7" ht="15.6" customHeight="1">
      <c r="A20" s="202" t="s">
        <v>147</v>
      </c>
      <c r="B20" s="203">
        <v>341870</v>
      </c>
      <c r="C20" s="203">
        <v>33400</v>
      </c>
      <c r="D20" s="203">
        <v>1508442</v>
      </c>
      <c r="E20" s="203">
        <v>5100350</v>
      </c>
      <c r="F20" s="204">
        <v>238.12039176846039</v>
      </c>
    </row>
    <row r="21" spans="1:7" ht="15.6" customHeight="1">
      <c r="A21" s="202" t="s">
        <v>154</v>
      </c>
      <c r="B21" s="203">
        <v>138771</v>
      </c>
      <c r="C21" s="203">
        <v>193958</v>
      </c>
      <c r="D21" s="203">
        <v>1697308</v>
      </c>
      <c r="E21" s="203">
        <v>1670279</v>
      </c>
      <c r="F21" s="204">
        <v>-1.592462888291337</v>
      </c>
    </row>
    <row r="22" spans="1:7" ht="15.6" customHeight="1">
      <c r="A22" s="202" t="s">
        <v>151</v>
      </c>
      <c r="B22" s="203">
        <v>1026307</v>
      </c>
      <c r="C22" s="203">
        <v>1111357</v>
      </c>
      <c r="D22" s="203">
        <v>9341487</v>
      </c>
      <c r="E22" s="203">
        <v>9398398</v>
      </c>
      <c r="F22" s="204">
        <v>0.60922848792702666</v>
      </c>
    </row>
    <row r="23" spans="1:7" ht="15.6" customHeight="1">
      <c r="A23" s="202" t="s">
        <v>171</v>
      </c>
      <c r="B23" s="203">
        <v>125454</v>
      </c>
      <c r="C23" s="203">
        <v>4970</v>
      </c>
      <c r="D23" s="203">
        <v>2114611</v>
      </c>
      <c r="E23" s="203">
        <v>34764</v>
      </c>
      <c r="F23" s="204">
        <v>-98.356009686888044</v>
      </c>
    </row>
    <row r="24" spans="1:7" ht="15.6" customHeight="1">
      <c r="A24" s="202" t="s">
        <v>146</v>
      </c>
      <c r="B24" s="203">
        <v>112</v>
      </c>
      <c r="C24" s="203">
        <v>477</v>
      </c>
      <c r="D24" s="203">
        <v>1098</v>
      </c>
      <c r="E24" s="203">
        <v>1604</v>
      </c>
      <c r="F24" s="204">
        <v>46.08378870673954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2990</v>
      </c>
      <c r="F25" s="204" t="s">
        <v>156</v>
      </c>
    </row>
    <row r="26" spans="1:7" ht="15.6" customHeight="1">
      <c r="A26" s="202" t="s">
        <v>157</v>
      </c>
      <c r="B26" s="203">
        <v>3007</v>
      </c>
      <c r="C26" s="203">
        <v>0</v>
      </c>
      <c r="D26" s="203">
        <v>54375</v>
      </c>
      <c r="E26" s="203">
        <v>52088</v>
      </c>
      <c r="F26" s="204">
        <v>-4.2059770114942552</v>
      </c>
    </row>
    <row r="27" spans="1:7" ht="15.6" customHeight="1">
      <c r="A27" s="202" t="s">
        <v>173</v>
      </c>
      <c r="B27" s="203">
        <v>0</v>
      </c>
      <c r="C27" s="203">
        <v>43</v>
      </c>
      <c r="D27" s="203">
        <v>7462</v>
      </c>
      <c r="E27" s="203">
        <v>9564</v>
      </c>
      <c r="F27" s="204">
        <v>28.169391584025728</v>
      </c>
    </row>
    <row r="28" spans="1:7" ht="15.6" customHeight="1">
      <c r="A28" s="202" t="s">
        <v>177</v>
      </c>
      <c r="B28" s="203">
        <v>49577</v>
      </c>
      <c r="C28" s="203">
        <v>68991</v>
      </c>
      <c r="D28" s="203">
        <v>452197</v>
      </c>
      <c r="E28" s="203">
        <v>589129</v>
      </c>
      <c r="F28" s="204">
        <v>30.281492358419001</v>
      </c>
    </row>
    <row r="29" spans="1:7" ht="15.6" customHeight="1">
      <c r="A29" s="202" t="s">
        <v>178</v>
      </c>
      <c r="B29" s="203">
        <v>2014</v>
      </c>
      <c r="C29" s="203">
        <v>6462</v>
      </c>
      <c r="D29" s="203">
        <v>61815</v>
      </c>
      <c r="E29" s="203">
        <v>49848</v>
      </c>
      <c r="F29" s="204">
        <v>-19.359378791555439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102</v>
      </c>
      <c r="F30" s="204" t="s">
        <v>156</v>
      </c>
    </row>
    <row r="31" spans="1:7" ht="15.6" customHeight="1">
      <c r="A31" s="202" t="s">
        <v>180</v>
      </c>
      <c r="B31" s="203">
        <v>111804</v>
      </c>
      <c r="C31" s="203">
        <v>58158</v>
      </c>
      <c r="D31" s="203">
        <v>2274301</v>
      </c>
      <c r="E31" s="203">
        <v>1092806</v>
      </c>
      <c r="F31" s="204">
        <v>-51.949807875035013</v>
      </c>
    </row>
    <row r="32" spans="1:7" ht="15.6" customHeight="1">
      <c r="A32" s="202" t="s">
        <v>181</v>
      </c>
      <c r="B32" s="203">
        <v>2434195</v>
      </c>
      <c r="C32" s="203">
        <v>2419896</v>
      </c>
      <c r="D32" s="203">
        <v>24087641</v>
      </c>
      <c r="E32" s="203">
        <v>22323768</v>
      </c>
      <c r="F32" s="204">
        <v>-7.3227303578627669</v>
      </c>
    </row>
    <row r="33" spans="1:6" ht="15.6" customHeight="1">
      <c r="A33" s="202" t="s">
        <v>182</v>
      </c>
      <c r="B33" s="203">
        <v>32628</v>
      </c>
      <c r="C33" s="203">
        <v>27744</v>
      </c>
      <c r="D33" s="203">
        <v>193034</v>
      </c>
      <c r="E33" s="203">
        <v>225468</v>
      </c>
      <c r="F33" s="204">
        <v>16.802221370328539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24251</v>
      </c>
      <c r="E34" s="203">
        <v>244</v>
      </c>
      <c r="F34" s="204">
        <v>-98.993855923467081</v>
      </c>
    </row>
    <row r="35" spans="1:6" ht="15.6" customHeight="1">
      <c r="A35" s="170" t="s">
        <v>158</v>
      </c>
      <c r="B35" s="90">
        <f>SUM(B7:B34)</f>
        <v>11730733</v>
      </c>
      <c r="C35" s="91">
        <f>SUM(C7:C34)</f>
        <v>11005696</v>
      </c>
      <c r="D35" s="192">
        <f>SUM(D7:D34)</f>
        <v>112099072</v>
      </c>
      <c r="E35" s="192">
        <f>SUM(E7:E34)</f>
        <v>107292191</v>
      </c>
      <c r="F35" s="191">
        <f>E35*100/D35-100</f>
        <v>-4.2880649359880465</v>
      </c>
    </row>
    <row r="36" spans="1:6" ht="15.6" customHeight="1">
      <c r="A36" s="87" t="s">
        <v>67</v>
      </c>
      <c r="B36" s="86"/>
      <c r="D36" s="27"/>
    </row>
  </sheetData>
  <mergeCells count="3">
    <mergeCell ref="B5:C5"/>
    <mergeCell ref="D5:F5"/>
    <mergeCell ref="A5:A6"/>
  </mergeCells>
  <conditionalFormatting sqref="A7:F34">
    <cfRule type="expression" dxfId="31" priority="2">
      <formula>MOD(ROW(),2)=0</formula>
    </cfRule>
  </conditionalFormatting>
  <conditionalFormatting sqref="F7:F35">
    <cfRule type="expression" dxfId="3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D52C51-F45A-4BE0-8F10-D64BE667F43C}">
  <sheetPr codeName="Hoja1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110</v>
      </c>
      <c r="C8" s="203">
        <v>0</v>
      </c>
      <c r="D8" s="203">
        <v>17547</v>
      </c>
      <c r="E8" s="203">
        <v>15158</v>
      </c>
      <c r="F8" s="204">
        <v>-13.61486293953382</v>
      </c>
      <c r="G8" s="20"/>
    </row>
    <row r="9" spans="1:14" ht="15.6" customHeight="1">
      <c r="A9" s="202" t="s">
        <v>8</v>
      </c>
      <c r="B9" s="203">
        <v>124</v>
      </c>
      <c r="C9" s="203">
        <v>0</v>
      </c>
      <c r="D9" s="203">
        <v>783</v>
      </c>
      <c r="E9" s="203">
        <v>43</v>
      </c>
      <c r="F9" s="204">
        <v>-94.508301404853128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4276336</v>
      </c>
      <c r="C11" s="203">
        <v>4126994</v>
      </c>
      <c r="D11" s="203">
        <v>37598223</v>
      </c>
      <c r="E11" s="203">
        <v>37788188</v>
      </c>
      <c r="F11" s="204">
        <v>0.50524994226455533</v>
      </c>
    </row>
    <row r="12" spans="1:14" ht="15.6" customHeight="1">
      <c r="A12" s="202" t="s">
        <v>6</v>
      </c>
      <c r="B12" s="203">
        <v>19928</v>
      </c>
      <c r="C12" s="203">
        <v>15374</v>
      </c>
      <c r="D12" s="203">
        <v>285144</v>
      </c>
      <c r="E12" s="203">
        <v>156442</v>
      </c>
      <c r="F12" s="204">
        <v>-45.135791038913673</v>
      </c>
    </row>
    <row r="13" spans="1:14" ht="15.6" customHeight="1">
      <c r="A13" s="202" t="s">
        <v>175</v>
      </c>
      <c r="B13" s="203">
        <v>2</v>
      </c>
      <c r="C13" s="203">
        <v>0</v>
      </c>
      <c r="D13" s="203">
        <v>12</v>
      </c>
      <c r="E13" s="203">
        <v>2</v>
      </c>
      <c r="F13" s="204">
        <v>-83.333333333333329</v>
      </c>
    </row>
    <row r="14" spans="1:14" ht="15.6" customHeight="1">
      <c r="A14" s="202" t="s">
        <v>153</v>
      </c>
      <c r="B14" s="203">
        <v>1421112</v>
      </c>
      <c r="C14" s="203">
        <v>1283657</v>
      </c>
      <c r="D14" s="203">
        <v>14942075</v>
      </c>
      <c r="E14" s="203">
        <v>11629281</v>
      </c>
      <c r="F14" s="204">
        <v>-22.17090999744012</v>
      </c>
    </row>
    <row r="15" spans="1:14" ht="15.6" customHeight="1">
      <c r="A15" s="202" t="s">
        <v>150</v>
      </c>
      <c r="B15" s="203">
        <v>5480</v>
      </c>
      <c r="C15" s="203">
        <v>1399</v>
      </c>
      <c r="D15" s="203">
        <v>32827</v>
      </c>
      <c r="E15" s="203">
        <v>31369</v>
      </c>
      <c r="F15" s="204">
        <v>-4.441465866512317</v>
      </c>
    </row>
    <row r="16" spans="1:14" ht="15.6" customHeight="1">
      <c r="A16" s="202" t="s">
        <v>149</v>
      </c>
      <c r="B16" s="203">
        <v>506</v>
      </c>
      <c r="C16" s="203">
        <v>90</v>
      </c>
      <c r="D16" s="203">
        <v>750</v>
      </c>
      <c r="E16" s="203">
        <v>1254</v>
      </c>
      <c r="F16" s="204">
        <v>67.199999999999989</v>
      </c>
      <c r="G16" s="15"/>
    </row>
    <row r="17" spans="1:7" ht="15.6" customHeight="1">
      <c r="A17" s="202" t="s">
        <v>155</v>
      </c>
      <c r="B17" s="203">
        <v>925</v>
      </c>
      <c r="C17" s="203">
        <v>819</v>
      </c>
      <c r="D17" s="203">
        <v>24025</v>
      </c>
      <c r="E17" s="203">
        <v>11413</v>
      </c>
      <c r="F17" s="204">
        <v>-52.495317377731531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638</v>
      </c>
      <c r="D19" s="203">
        <v>0</v>
      </c>
      <c r="E19" s="203">
        <v>919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143</v>
      </c>
      <c r="D20" s="203">
        <v>8068</v>
      </c>
      <c r="E20" s="203">
        <v>2085</v>
      </c>
      <c r="F20" s="204">
        <v>-74.157164105106602</v>
      </c>
    </row>
    <row r="21" spans="1:7" ht="15.6" customHeight="1">
      <c r="A21" s="202" t="s">
        <v>154</v>
      </c>
      <c r="B21" s="203">
        <v>90</v>
      </c>
      <c r="C21" s="203">
        <v>9104</v>
      </c>
      <c r="D21" s="203">
        <v>153</v>
      </c>
      <c r="E21" s="203">
        <v>22435</v>
      </c>
      <c r="F21" s="204">
        <v>14563.39869281046</v>
      </c>
    </row>
    <row r="22" spans="1:7" ht="15.6" customHeight="1">
      <c r="A22" s="202" t="s">
        <v>151</v>
      </c>
      <c r="B22" s="203">
        <v>759120</v>
      </c>
      <c r="C22" s="203">
        <v>833125</v>
      </c>
      <c r="D22" s="203">
        <v>6361142</v>
      </c>
      <c r="E22" s="203">
        <v>7098206</v>
      </c>
      <c r="F22" s="204">
        <v>11.58697604926914</v>
      </c>
    </row>
    <row r="23" spans="1:7" ht="15.6" customHeight="1">
      <c r="A23" s="202" t="s">
        <v>171</v>
      </c>
      <c r="B23" s="203">
        <v>125454</v>
      </c>
      <c r="C23" s="203">
        <v>945</v>
      </c>
      <c r="D23" s="203">
        <v>2098130</v>
      </c>
      <c r="E23" s="203">
        <v>19623</v>
      </c>
      <c r="F23" s="204">
        <v>-99.064738600563359</v>
      </c>
    </row>
    <row r="24" spans="1:7" ht="15.6" customHeight="1">
      <c r="A24" s="202" t="s">
        <v>146</v>
      </c>
      <c r="B24" s="203">
        <v>112</v>
      </c>
      <c r="C24" s="203">
        <v>477</v>
      </c>
      <c r="D24" s="203">
        <v>1083</v>
      </c>
      <c r="E24" s="203">
        <v>1604</v>
      </c>
      <c r="F24" s="204">
        <v>48.107109879963083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47110</v>
      </c>
      <c r="C28" s="203">
        <v>62091</v>
      </c>
      <c r="D28" s="203">
        <v>421118</v>
      </c>
      <c r="E28" s="203">
        <v>554282</v>
      </c>
      <c r="F28" s="204">
        <v>31.621540755797671</v>
      </c>
    </row>
    <row r="29" spans="1:7" ht="15.6" customHeight="1">
      <c r="A29" s="202" t="s">
        <v>178</v>
      </c>
      <c r="B29" s="203">
        <v>0</v>
      </c>
      <c r="C29" s="203">
        <v>3334</v>
      </c>
      <c r="D29" s="203">
        <v>122</v>
      </c>
      <c r="E29" s="203">
        <v>3907</v>
      </c>
      <c r="F29" s="204">
        <v>3102.4590163934431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1393</v>
      </c>
      <c r="C31" s="203">
        <v>0</v>
      </c>
      <c r="D31" s="203">
        <v>293870</v>
      </c>
      <c r="E31" s="203">
        <v>4731</v>
      </c>
      <c r="F31" s="204">
        <v>-98.390104467962018</v>
      </c>
    </row>
    <row r="32" spans="1:7" ht="15.6" customHeight="1">
      <c r="A32" s="202" t="s">
        <v>181</v>
      </c>
      <c r="B32" s="203">
        <v>2404624</v>
      </c>
      <c r="C32" s="203">
        <v>2374150</v>
      </c>
      <c r="D32" s="203">
        <v>23698848</v>
      </c>
      <c r="E32" s="203">
        <v>21841381</v>
      </c>
      <c r="F32" s="204">
        <v>-7.8377944784489131</v>
      </c>
    </row>
    <row r="33" spans="1:6" ht="15.6" customHeight="1">
      <c r="A33" s="202" t="s">
        <v>182</v>
      </c>
      <c r="B33" s="203">
        <v>17965</v>
      </c>
      <c r="C33" s="203">
        <v>17666</v>
      </c>
      <c r="D33" s="203">
        <v>133146</v>
      </c>
      <c r="E33" s="203">
        <v>150330</v>
      </c>
      <c r="F33" s="204">
        <v>12.90613311702943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1488</v>
      </c>
      <c r="E34" s="203">
        <v>244</v>
      </c>
      <c r="F34" s="204">
        <v>-83.602150537634401</v>
      </c>
    </row>
    <row r="35" spans="1:6" ht="15.6" customHeight="1">
      <c r="A35" s="170" t="s">
        <v>158</v>
      </c>
      <c r="B35" s="90">
        <f>SUM(B7:B34)</f>
        <v>9080391</v>
      </c>
      <c r="C35" s="91">
        <f>SUM(C7:C34)</f>
        <v>8730006</v>
      </c>
      <c r="D35" s="90">
        <f>SUM(D7:D34)</f>
        <v>85918554</v>
      </c>
      <c r="E35" s="92">
        <f>SUM(E7:E34)</f>
        <v>79332897</v>
      </c>
      <c r="F35" s="154">
        <f>E35*100/D35-100</f>
        <v>-7.6649998090051668</v>
      </c>
    </row>
    <row r="36" spans="1:6" ht="15.6" customHeight="1">
      <c r="A36" s="87" t="s">
        <v>67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9" priority="2">
      <formula>MOD(ROW(),2)=0</formula>
    </cfRule>
  </conditionalFormatting>
  <conditionalFormatting sqref="F7:F35">
    <cfRule type="expression" dxfId="2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C5ADD0-8EE9-4137-945C-5265F7F2D0F3}">
  <sheetPr codeName="Hoja1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69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53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4848</v>
      </c>
      <c r="C8" s="203">
        <v>648</v>
      </c>
      <c r="D8" s="203">
        <v>49694</v>
      </c>
      <c r="E8" s="203">
        <v>12008</v>
      </c>
      <c r="F8" s="204">
        <v>-75.836117036261925</v>
      </c>
      <c r="G8" s="20"/>
    </row>
    <row r="9" spans="1:14" ht="15.6" customHeight="1">
      <c r="A9" s="202" t="s">
        <v>8</v>
      </c>
      <c r="B9" s="203">
        <v>50227</v>
      </c>
      <c r="C9" s="203">
        <v>51919</v>
      </c>
      <c r="D9" s="203">
        <v>643299</v>
      </c>
      <c r="E9" s="203">
        <v>565001</v>
      </c>
      <c r="F9" s="204">
        <v>-12.171323132788959</v>
      </c>
      <c r="G9" s="20"/>
    </row>
    <row r="10" spans="1:14" ht="15.6" customHeight="1">
      <c r="A10" s="202" t="s">
        <v>10</v>
      </c>
      <c r="B10" s="203">
        <v>1</v>
      </c>
      <c r="C10" s="203">
        <v>0</v>
      </c>
      <c r="D10" s="203">
        <v>45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1056973</v>
      </c>
      <c r="C11" s="203">
        <v>905147</v>
      </c>
      <c r="D11" s="203">
        <v>10879400</v>
      </c>
      <c r="E11" s="203">
        <v>10179551</v>
      </c>
      <c r="F11" s="204">
        <v>-6.4327904112359127</v>
      </c>
    </row>
    <row r="12" spans="1:14" ht="15.6" customHeight="1">
      <c r="A12" s="202" t="s">
        <v>6</v>
      </c>
      <c r="B12" s="203">
        <v>66519</v>
      </c>
      <c r="C12" s="203">
        <v>70829</v>
      </c>
      <c r="D12" s="203">
        <v>575664</v>
      </c>
      <c r="E12" s="203">
        <v>608209</v>
      </c>
      <c r="F12" s="204">
        <v>5.6534714694683004</v>
      </c>
    </row>
    <row r="13" spans="1:14" ht="15.6" customHeight="1">
      <c r="A13" s="202" t="s">
        <v>175</v>
      </c>
      <c r="B13" s="203">
        <v>1152237</v>
      </c>
      <c r="C13" s="203">
        <v>1171274</v>
      </c>
      <c r="D13" s="203">
        <v>10379260</v>
      </c>
      <c r="E13" s="203">
        <v>10839335</v>
      </c>
      <c r="F13" s="204">
        <v>4.432637779571948</v>
      </c>
    </row>
    <row r="14" spans="1:14" ht="15.6" customHeight="1">
      <c r="A14" s="202" t="s">
        <v>153</v>
      </c>
      <c r="B14" s="203">
        <v>1065206</v>
      </c>
      <c r="C14" s="203">
        <v>962762</v>
      </c>
      <c r="D14" s="203">
        <v>8848404</v>
      </c>
      <c r="E14" s="203">
        <v>8895650</v>
      </c>
      <c r="F14" s="204">
        <v>0.53394939923629181</v>
      </c>
    </row>
    <row r="15" spans="1:14" ht="15.6" customHeight="1">
      <c r="A15" s="202" t="s">
        <v>150</v>
      </c>
      <c r="B15" s="203">
        <v>88139</v>
      </c>
      <c r="C15" s="203">
        <v>78205</v>
      </c>
      <c r="D15" s="203">
        <v>797888</v>
      </c>
      <c r="E15" s="203">
        <v>762592</v>
      </c>
      <c r="F15" s="204">
        <v>-4.4236785112697561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19904</v>
      </c>
      <c r="C17" s="203">
        <v>9864</v>
      </c>
      <c r="D17" s="203">
        <v>280906</v>
      </c>
      <c r="E17" s="203">
        <v>120697</v>
      </c>
      <c r="F17" s="204">
        <v>-57.032957644194141</v>
      </c>
      <c r="G17" s="16"/>
    </row>
    <row r="18" spans="1:7" ht="15.6" customHeight="1">
      <c r="A18" s="202" t="s">
        <v>152</v>
      </c>
      <c r="B18" s="203">
        <v>58398</v>
      </c>
      <c r="C18" s="203">
        <v>42458</v>
      </c>
      <c r="D18" s="203">
        <v>433938</v>
      </c>
      <c r="E18" s="203">
        <v>389361</v>
      </c>
      <c r="F18" s="204">
        <v>-10.272665680350659</v>
      </c>
    </row>
    <row r="19" spans="1:7" ht="15.6" customHeight="1">
      <c r="A19" s="202" t="s">
        <v>148</v>
      </c>
      <c r="B19" s="203">
        <v>3612</v>
      </c>
      <c r="C19" s="203">
        <v>1595</v>
      </c>
      <c r="D19" s="203">
        <v>18243</v>
      </c>
      <c r="E19" s="203">
        <v>14188</v>
      </c>
      <c r="F19" s="204">
        <v>-22.227703776791099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1856</v>
      </c>
      <c r="F20" s="204" t="s">
        <v>156</v>
      </c>
    </row>
    <row r="21" spans="1:7" ht="15.6" customHeight="1">
      <c r="A21" s="202" t="s">
        <v>154</v>
      </c>
      <c r="B21" s="203">
        <v>39154</v>
      </c>
      <c r="C21" s="203">
        <v>53616</v>
      </c>
      <c r="D21" s="203">
        <v>429749</v>
      </c>
      <c r="E21" s="203">
        <v>477985</v>
      </c>
      <c r="F21" s="204">
        <v>11.22422623438332</v>
      </c>
    </row>
    <row r="22" spans="1:7" ht="15.6" customHeight="1">
      <c r="A22" s="202" t="s">
        <v>151</v>
      </c>
      <c r="B22" s="203">
        <v>402622</v>
      </c>
      <c r="C22" s="203">
        <v>388171</v>
      </c>
      <c r="D22" s="203">
        <v>3495014</v>
      </c>
      <c r="E22" s="203">
        <v>3568433</v>
      </c>
      <c r="F22" s="204">
        <v>2.1006782805447979</v>
      </c>
    </row>
    <row r="23" spans="1:7" ht="15.6" customHeight="1">
      <c r="A23" s="202" t="s">
        <v>171</v>
      </c>
      <c r="B23" s="203">
        <v>39400</v>
      </c>
      <c r="C23" s="203">
        <v>57964</v>
      </c>
      <c r="D23" s="203">
        <v>343141</v>
      </c>
      <c r="E23" s="203">
        <v>474157</v>
      </c>
      <c r="F23" s="204">
        <v>38.181388991697297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38263</v>
      </c>
      <c r="C25" s="203">
        <v>37727</v>
      </c>
      <c r="D25" s="203">
        <v>367846</v>
      </c>
      <c r="E25" s="203">
        <v>334749</v>
      </c>
      <c r="F25" s="204">
        <v>-8.9975152645400556</v>
      </c>
    </row>
    <row r="26" spans="1:7" ht="15.6" customHeight="1">
      <c r="A26" s="202" t="s">
        <v>157</v>
      </c>
      <c r="B26" s="203">
        <v>2263</v>
      </c>
      <c r="C26" s="203">
        <v>24642</v>
      </c>
      <c r="D26" s="203">
        <v>29141</v>
      </c>
      <c r="E26" s="203">
        <v>367406</v>
      </c>
      <c r="F26" s="204">
        <v>1160.7872070278991</v>
      </c>
    </row>
    <row r="27" spans="1:7" ht="15.6" customHeight="1">
      <c r="A27" s="202" t="s">
        <v>173</v>
      </c>
      <c r="B27" s="203">
        <v>55123</v>
      </c>
      <c r="C27" s="203">
        <v>62368</v>
      </c>
      <c r="D27" s="203">
        <v>445476</v>
      </c>
      <c r="E27" s="203">
        <v>477705</v>
      </c>
      <c r="F27" s="204">
        <v>7.2347331842792926</v>
      </c>
    </row>
    <row r="28" spans="1:7" ht="15.6" customHeight="1">
      <c r="A28" s="202" t="s">
        <v>177</v>
      </c>
      <c r="B28" s="203">
        <v>343852</v>
      </c>
      <c r="C28" s="203">
        <v>341760</v>
      </c>
      <c r="D28" s="203">
        <v>2949674</v>
      </c>
      <c r="E28" s="203">
        <v>3192247</v>
      </c>
      <c r="F28" s="204">
        <v>8.2237223503343131</v>
      </c>
    </row>
    <row r="29" spans="1:7" ht="15.6" customHeight="1">
      <c r="A29" s="202" t="s">
        <v>178</v>
      </c>
      <c r="B29" s="203">
        <v>185488</v>
      </c>
      <c r="C29" s="203">
        <v>194928</v>
      </c>
      <c r="D29" s="203">
        <v>1711304</v>
      </c>
      <c r="E29" s="203">
        <v>1778003</v>
      </c>
      <c r="F29" s="204">
        <v>3.8975541458443379</v>
      </c>
    </row>
    <row r="30" spans="1:7" ht="15.6" customHeight="1">
      <c r="A30" s="202" t="s">
        <v>179</v>
      </c>
      <c r="B30" s="203">
        <v>13920</v>
      </c>
      <c r="C30" s="203">
        <v>12558</v>
      </c>
      <c r="D30" s="203">
        <v>92206</v>
      </c>
      <c r="E30" s="203">
        <v>129982</v>
      </c>
      <c r="F30" s="204">
        <v>40.969134329653173</v>
      </c>
    </row>
    <row r="31" spans="1:7" ht="15.6" customHeight="1">
      <c r="A31" s="202" t="s">
        <v>180</v>
      </c>
      <c r="B31" s="203">
        <v>31068</v>
      </c>
      <c r="C31" s="203">
        <v>24895</v>
      </c>
      <c r="D31" s="203">
        <v>424128</v>
      </c>
      <c r="E31" s="203">
        <v>251891</v>
      </c>
      <c r="F31" s="204">
        <v>-40.609674437905539</v>
      </c>
    </row>
    <row r="32" spans="1:7" ht="15.6" customHeight="1">
      <c r="A32" s="202" t="s">
        <v>181</v>
      </c>
      <c r="B32" s="203">
        <v>1078298</v>
      </c>
      <c r="C32" s="203">
        <v>1117466</v>
      </c>
      <c r="D32" s="203">
        <v>9872962</v>
      </c>
      <c r="E32" s="203">
        <v>10067580</v>
      </c>
      <c r="F32" s="204">
        <v>1.9712220101728379</v>
      </c>
    </row>
    <row r="33" spans="1:6" ht="15.6" customHeight="1">
      <c r="A33" s="202" t="s">
        <v>182</v>
      </c>
      <c r="B33" s="203">
        <v>94138</v>
      </c>
      <c r="C33" s="203">
        <v>91076</v>
      </c>
      <c r="D33" s="203">
        <v>699507</v>
      </c>
      <c r="E33" s="203">
        <v>919084</v>
      </c>
      <c r="F33" s="204">
        <v>31.390250562181649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5889653</v>
      </c>
      <c r="C35" s="91">
        <f>SUM(C7:C34)</f>
        <v>5701872</v>
      </c>
      <c r="D35" s="90">
        <f>SUM(D7:D34)</f>
        <v>53766889</v>
      </c>
      <c r="E35" s="92">
        <f>SUM(E7:E34)</f>
        <v>54427670</v>
      </c>
      <c r="F35" s="154">
        <f>E35*100/D35-100</f>
        <v>1.2289738392712337</v>
      </c>
    </row>
    <row r="36" spans="1:6" ht="15.6" customHeight="1">
      <c r="A36" s="87" t="s">
        <v>54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7" priority="2">
      <formula>MOD(ROW(),2)=0</formula>
    </cfRule>
  </conditionalFormatting>
  <conditionalFormatting sqref="F7:F35">
    <cfRule type="expression" dxfId="2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E9625F-CB08-4E98-822E-CB12C588261B}">
  <sheetPr codeName="Hoja1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200</v>
      </c>
      <c r="C8" s="203">
        <v>130</v>
      </c>
      <c r="D8" s="203">
        <v>2084</v>
      </c>
      <c r="E8" s="203">
        <v>530</v>
      </c>
      <c r="F8" s="204">
        <v>-74.568138195777351</v>
      </c>
      <c r="G8" s="20"/>
    </row>
    <row r="9" spans="1:14" ht="15.6" customHeight="1">
      <c r="A9" s="202" t="s">
        <v>8</v>
      </c>
      <c r="B9" s="203">
        <v>2868</v>
      </c>
      <c r="C9" s="203">
        <v>2910</v>
      </c>
      <c r="D9" s="203">
        <v>32497</v>
      </c>
      <c r="E9" s="203">
        <v>29238</v>
      </c>
      <c r="F9" s="204">
        <v>-10.02861802627935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32386</v>
      </c>
      <c r="C11" s="203">
        <v>31459</v>
      </c>
      <c r="D11" s="203">
        <v>347754</v>
      </c>
      <c r="E11" s="203">
        <v>343622</v>
      </c>
      <c r="F11" s="204">
        <v>-1.1881962536735671</v>
      </c>
    </row>
    <row r="12" spans="1:14" ht="15.6" customHeight="1">
      <c r="A12" s="202" t="s">
        <v>6</v>
      </c>
      <c r="B12" s="203">
        <v>2170</v>
      </c>
      <c r="C12" s="203">
        <v>2318</v>
      </c>
      <c r="D12" s="203">
        <v>18685</v>
      </c>
      <c r="E12" s="203">
        <v>18927</v>
      </c>
      <c r="F12" s="204">
        <v>1.2951565426812981</v>
      </c>
    </row>
    <row r="13" spans="1:14" ht="15.6" customHeight="1">
      <c r="A13" s="202" t="s">
        <v>175</v>
      </c>
      <c r="B13" s="203">
        <v>54197</v>
      </c>
      <c r="C13" s="203">
        <v>54331</v>
      </c>
      <c r="D13" s="203">
        <v>497466</v>
      </c>
      <c r="E13" s="203">
        <v>514163</v>
      </c>
      <c r="F13" s="204">
        <v>3.3564102873362169</v>
      </c>
    </row>
    <row r="14" spans="1:14" ht="15.6" customHeight="1">
      <c r="A14" s="202" t="s">
        <v>153</v>
      </c>
      <c r="B14" s="203">
        <v>34853</v>
      </c>
      <c r="C14" s="203">
        <v>34698</v>
      </c>
      <c r="D14" s="203">
        <v>321336</v>
      </c>
      <c r="E14" s="203">
        <v>319111</v>
      </c>
      <c r="F14" s="204">
        <v>-0.69242163965444092</v>
      </c>
    </row>
    <row r="15" spans="1:14" ht="15.6" customHeight="1">
      <c r="A15" s="202" t="s">
        <v>150</v>
      </c>
      <c r="B15" s="203">
        <v>3343</v>
      </c>
      <c r="C15" s="203">
        <v>3146</v>
      </c>
      <c r="D15" s="203">
        <v>30084</v>
      </c>
      <c r="E15" s="203">
        <v>30332</v>
      </c>
      <c r="F15" s="204">
        <v>0.82435846297035198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2</v>
      </c>
      <c r="C17" s="203">
        <v>0</v>
      </c>
      <c r="D17" s="203">
        <v>34</v>
      </c>
      <c r="E17" s="203">
        <v>21</v>
      </c>
      <c r="F17" s="204">
        <v>-38.235294117647058</v>
      </c>
      <c r="G17" s="16"/>
    </row>
    <row r="18" spans="1:7" ht="15.6" customHeight="1">
      <c r="A18" s="202" t="s">
        <v>152</v>
      </c>
      <c r="B18" s="203">
        <v>3054</v>
      </c>
      <c r="C18" s="203">
        <v>2577</v>
      </c>
      <c r="D18" s="203">
        <v>23099</v>
      </c>
      <c r="E18" s="203">
        <v>23080</v>
      </c>
      <c r="F18" s="204">
        <v>-8.2254643058135457E-2</v>
      </c>
    </row>
    <row r="19" spans="1:7" ht="15.6" customHeight="1">
      <c r="A19" s="202" t="s">
        <v>148</v>
      </c>
      <c r="B19" s="203">
        <v>18</v>
      </c>
      <c r="C19" s="203">
        <v>1</v>
      </c>
      <c r="D19" s="203">
        <v>101</v>
      </c>
      <c r="E19" s="203">
        <v>25</v>
      </c>
      <c r="F19" s="204">
        <v>-75.247524752475243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2174</v>
      </c>
      <c r="C21" s="203">
        <v>2981</v>
      </c>
      <c r="D21" s="203">
        <v>21820</v>
      </c>
      <c r="E21" s="203">
        <v>24847</v>
      </c>
      <c r="F21" s="204">
        <v>13.872593950504131</v>
      </c>
    </row>
    <row r="22" spans="1:7" ht="15.6" customHeight="1">
      <c r="A22" s="202" t="s">
        <v>151</v>
      </c>
      <c r="B22" s="203">
        <v>28729</v>
      </c>
      <c r="C22" s="203">
        <v>27422</v>
      </c>
      <c r="D22" s="203">
        <v>254163</v>
      </c>
      <c r="E22" s="203">
        <v>249622</v>
      </c>
      <c r="F22" s="204">
        <v>-1.7866487254242289</v>
      </c>
    </row>
    <row r="23" spans="1:7" ht="15.6" customHeight="1">
      <c r="A23" s="202" t="s">
        <v>171</v>
      </c>
      <c r="B23" s="203">
        <v>2264</v>
      </c>
      <c r="C23" s="203">
        <v>3305</v>
      </c>
      <c r="D23" s="203">
        <v>20027</v>
      </c>
      <c r="E23" s="203">
        <v>26957</v>
      </c>
      <c r="F23" s="204">
        <v>34.603285564487948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2479</v>
      </c>
      <c r="C25" s="203">
        <v>2474</v>
      </c>
      <c r="D25" s="203">
        <v>23772</v>
      </c>
      <c r="E25" s="203">
        <v>21847</v>
      </c>
      <c r="F25" s="204">
        <v>-8.0977620730270843</v>
      </c>
    </row>
    <row r="26" spans="1:7" ht="15.6" customHeight="1">
      <c r="A26" s="202" t="s">
        <v>157</v>
      </c>
      <c r="B26" s="203">
        <v>120</v>
      </c>
      <c r="C26" s="203">
        <v>1171</v>
      </c>
      <c r="D26" s="203">
        <v>1434</v>
      </c>
      <c r="E26" s="203">
        <v>13951</v>
      </c>
      <c r="F26" s="204">
        <v>872.87308228730819</v>
      </c>
    </row>
    <row r="27" spans="1:7" ht="15.6" customHeight="1">
      <c r="A27" s="202" t="s">
        <v>173</v>
      </c>
      <c r="B27" s="203">
        <v>283</v>
      </c>
      <c r="C27" s="203">
        <v>300</v>
      </c>
      <c r="D27" s="203">
        <v>2704</v>
      </c>
      <c r="E27" s="203">
        <v>2417</v>
      </c>
      <c r="F27" s="204">
        <v>-10.613905325443779</v>
      </c>
    </row>
    <row r="28" spans="1:7" ht="15.6" customHeight="1">
      <c r="A28" s="202" t="s">
        <v>177</v>
      </c>
      <c r="B28" s="203">
        <v>25671</v>
      </c>
      <c r="C28" s="203">
        <v>25117</v>
      </c>
      <c r="D28" s="203">
        <v>222600</v>
      </c>
      <c r="E28" s="203">
        <v>230715</v>
      </c>
      <c r="F28" s="204">
        <v>3.6455525606469048</v>
      </c>
    </row>
    <row r="29" spans="1:7" ht="15.6" customHeight="1">
      <c r="A29" s="202" t="s">
        <v>178</v>
      </c>
      <c r="B29" s="203">
        <v>4574</v>
      </c>
      <c r="C29" s="203">
        <v>4900</v>
      </c>
      <c r="D29" s="203">
        <v>44198</v>
      </c>
      <c r="E29" s="203">
        <v>43050</v>
      </c>
      <c r="F29" s="204">
        <v>-2.5974025974025921</v>
      </c>
    </row>
    <row r="30" spans="1:7" ht="15.6" customHeight="1">
      <c r="A30" s="202" t="s">
        <v>179</v>
      </c>
      <c r="B30" s="203">
        <v>755</v>
      </c>
      <c r="C30" s="203">
        <v>678</v>
      </c>
      <c r="D30" s="203">
        <v>4951</v>
      </c>
      <c r="E30" s="203">
        <v>6560</v>
      </c>
      <c r="F30" s="204">
        <v>32.498485154514242</v>
      </c>
    </row>
    <row r="31" spans="1:7" ht="15.6" customHeight="1">
      <c r="A31" s="202" t="s">
        <v>180</v>
      </c>
      <c r="B31" s="203">
        <v>674</v>
      </c>
      <c r="C31" s="203">
        <v>0</v>
      </c>
      <c r="D31" s="203">
        <v>10844</v>
      </c>
      <c r="E31" s="203">
        <v>152</v>
      </c>
      <c r="F31" s="204">
        <v>-98.598303209147915</v>
      </c>
    </row>
    <row r="32" spans="1:7" ht="15.6" customHeight="1">
      <c r="A32" s="202" t="s">
        <v>181</v>
      </c>
      <c r="B32" s="203">
        <v>39652</v>
      </c>
      <c r="C32" s="203">
        <v>40636</v>
      </c>
      <c r="D32" s="203">
        <v>364254</v>
      </c>
      <c r="E32" s="203">
        <v>363647</v>
      </c>
      <c r="F32" s="204">
        <v>-0.1666419586332637</v>
      </c>
    </row>
    <row r="33" spans="1:6" ht="15.6" customHeight="1">
      <c r="A33" s="202" t="s">
        <v>182</v>
      </c>
      <c r="B33" s="203">
        <v>947</v>
      </c>
      <c r="C33" s="203">
        <v>857</v>
      </c>
      <c r="D33" s="203">
        <v>7272</v>
      </c>
      <c r="E33" s="203">
        <v>8162</v>
      </c>
      <c r="F33" s="204">
        <v>12.23872387238724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241413</v>
      </c>
      <c r="C35" s="91">
        <f>SUM(C7:C34)</f>
        <v>241411</v>
      </c>
      <c r="D35" s="192">
        <f>SUM(D7:D34)</f>
        <v>2251179</v>
      </c>
      <c r="E35" s="192">
        <f>SUM(E7:E34)</f>
        <v>2270976</v>
      </c>
      <c r="F35" s="154">
        <f>E35*100/D35-100</f>
        <v>0.87940585799707094</v>
      </c>
    </row>
    <row r="36" spans="1:6" ht="15.6" customHeight="1">
      <c r="A36" s="87" t="s">
        <v>71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25" priority="2">
      <formula>MOD(ROW(),2)=0</formula>
    </cfRule>
  </conditionalFormatting>
  <conditionalFormatting sqref="F7:F35">
    <cfRule type="expression" dxfId="2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5D3C1F-D362-44E2-90AB-C44F9692946C}">
  <sheetPr codeName="Hoja2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8</v>
      </c>
      <c r="E7" s="203">
        <v>9</v>
      </c>
      <c r="F7" s="204">
        <v>12.5</v>
      </c>
      <c r="G7" s="51"/>
    </row>
    <row r="8" spans="1:14" ht="15.6" customHeight="1">
      <c r="A8" s="202" t="s">
        <v>11</v>
      </c>
      <c r="B8" s="203">
        <v>17400.25</v>
      </c>
      <c r="C8" s="203">
        <v>17295.5</v>
      </c>
      <c r="D8" s="203">
        <v>159481.5</v>
      </c>
      <c r="E8" s="203">
        <v>130491.75</v>
      </c>
      <c r="F8" s="204">
        <v>-18.1775002116233</v>
      </c>
      <c r="G8" s="20"/>
    </row>
    <row r="9" spans="1:14" ht="15.6" customHeight="1">
      <c r="A9" s="202" t="s">
        <v>8</v>
      </c>
      <c r="B9" s="203">
        <v>1178.5</v>
      </c>
      <c r="C9" s="203">
        <v>1593</v>
      </c>
      <c r="D9" s="203">
        <v>18601.5</v>
      </c>
      <c r="E9" s="203">
        <v>12079</v>
      </c>
      <c r="F9" s="204">
        <v>-35.064376528774559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407662</v>
      </c>
      <c r="C11" s="203">
        <v>389365</v>
      </c>
      <c r="D11" s="203">
        <v>3585299</v>
      </c>
      <c r="E11" s="203">
        <v>3554627</v>
      </c>
      <c r="F11" s="204">
        <v>-0.85549350277341307</v>
      </c>
    </row>
    <row r="12" spans="1:14" ht="15.6" customHeight="1">
      <c r="A12" s="202" t="s">
        <v>6</v>
      </c>
      <c r="B12" s="203">
        <v>16102.25</v>
      </c>
      <c r="C12" s="203">
        <v>17368.75</v>
      </c>
      <c r="D12" s="203">
        <v>166586</v>
      </c>
      <c r="E12" s="203">
        <v>146177.25</v>
      </c>
      <c r="F12" s="204">
        <v>-12.251179570912329</v>
      </c>
    </row>
    <row r="13" spans="1:14" ht="15.6" customHeight="1">
      <c r="A13" s="202" t="s">
        <v>175</v>
      </c>
      <c r="B13" s="203">
        <v>8081</v>
      </c>
      <c r="C13" s="203">
        <v>7347</v>
      </c>
      <c r="D13" s="203">
        <v>76740</v>
      </c>
      <c r="E13" s="203">
        <v>72400</v>
      </c>
      <c r="F13" s="204">
        <v>-5.6554599947875914</v>
      </c>
    </row>
    <row r="14" spans="1:14" ht="15.6" customHeight="1">
      <c r="A14" s="202" t="s">
        <v>153</v>
      </c>
      <c r="B14" s="203">
        <v>288514.5</v>
      </c>
      <c r="C14" s="203">
        <v>267061.25</v>
      </c>
      <c r="D14" s="203">
        <v>2741652.25</v>
      </c>
      <c r="E14" s="203">
        <v>2446291</v>
      </c>
      <c r="F14" s="204">
        <v>-10.773111360129651</v>
      </c>
    </row>
    <row r="15" spans="1:14" ht="15.6" customHeight="1">
      <c r="A15" s="202" t="s">
        <v>150</v>
      </c>
      <c r="B15" s="203">
        <v>37875.75</v>
      </c>
      <c r="C15" s="203">
        <v>38233.75</v>
      </c>
      <c r="D15" s="203">
        <v>379470.75</v>
      </c>
      <c r="E15" s="203">
        <v>376019.5</v>
      </c>
      <c r="F15" s="204">
        <v>-0.90949038891666589</v>
      </c>
    </row>
    <row r="16" spans="1:14" ht="15.6" customHeight="1">
      <c r="A16" s="202" t="s">
        <v>149</v>
      </c>
      <c r="B16" s="203">
        <v>5238.75</v>
      </c>
      <c r="C16" s="203">
        <v>4844.25</v>
      </c>
      <c r="D16" s="203">
        <v>42889.75</v>
      </c>
      <c r="E16" s="203">
        <v>38318.5</v>
      </c>
      <c r="F16" s="204">
        <v>-10.65814093110825</v>
      </c>
      <c r="G16" s="15"/>
    </row>
    <row r="17" spans="1:7" ht="15.6" customHeight="1">
      <c r="A17" s="202" t="s">
        <v>155</v>
      </c>
      <c r="B17" s="203">
        <v>7601</v>
      </c>
      <c r="C17" s="203">
        <v>5075.25</v>
      </c>
      <c r="D17" s="203">
        <v>85019.75</v>
      </c>
      <c r="E17" s="203">
        <v>59899.25</v>
      </c>
      <c r="F17" s="204">
        <v>-29.546664157445768</v>
      </c>
      <c r="G17" s="16"/>
    </row>
    <row r="18" spans="1:7" ht="15.6" customHeight="1">
      <c r="A18" s="202" t="s">
        <v>152</v>
      </c>
      <c r="B18" s="203">
        <v>434</v>
      </c>
      <c r="C18" s="203">
        <v>404</v>
      </c>
      <c r="D18" s="203">
        <v>4012</v>
      </c>
      <c r="E18" s="203">
        <v>4085.5</v>
      </c>
      <c r="F18" s="204">
        <v>1.8320039880358929</v>
      </c>
    </row>
    <row r="19" spans="1:7" ht="15.6" customHeight="1">
      <c r="A19" s="202" t="s">
        <v>148</v>
      </c>
      <c r="B19" s="203">
        <v>2899.5</v>
      </c>
      <c r="C19" s="203">
        <v>1559.25</v>
      </c>
      <c r="D19" s="203">
        <v>23494</v>
      </c>
      <c r="E19" s="203">
        <v>23229.25</v>
      </c>
      <c r="F19" s="204">
        <v>-1.1268834596067021</v>
      </c>
    </row>
    <row r="20" spans="1:7" ht="15.6" customHeight="1">
      <c r="A20" s="202" t="s">
        <v>147</v>
      </c>
      <c r="B20" s="203">
        <v>3534</v>
      </c>
      <c r="C20" s="203">
        <v>6625</v>
      </c>
      <c r="D20" s="203">
        <v>35308</v>
      </c>
      <c r="E20" s="203">
        <v>46931</v>
      </c>
      <c r="F20" s="204">
        <v>32.918885238472853</v>
      </c>
    </row>
    <row r="21" spans="1:7" ht="15.6" customHeight="1">
      <c r="A21" s="202" t="s">
        <v>154</v>
      </c>
      <c r="B21" s="203">
        <v>6606.5</v>
      </c>
      <c r="C21" s="203">
        <v>8944.25</v>
      </c>
      <c r="D21" s="203">
        <v>60870.75</v>
      </c>
      <c r="E21" s="203">
        <v>63057.25</v>
      </c>
      <c r="F21" s="204">
        <v>3.5920372264182698</v>
      </c>
    </row>
    <row r="22" spans="1:7" ht="15.6" customHeight="1">
      <c r="A22" s="202" t="s">
        <v>151</v>
      </c>
      <c r="B22" s="203">
        <v>95895</v>
      </c>
      <c r="C22" s="203">
        <v>106502</v>
      </c>
      <c r="D22" s="203">
        <v>876279</v>
      </c>
      <c r="E22" s="203">
        <v>901064</v>
      </c>
      <c r="F22" s="204">
        <v>2.82843706171208</v>
      </c>
    </row>
    <row r="23" spans="1:7" ht="15.6" customHeight="1">
      <c r="A23" s="202" t="s">
        <v>171</v>
      </c>
      <c r="B23" s="203">
        <v>13613</v>
      </c>
      <c r="C23" s="203">
        <v>2055.5</v>
      </c>
      <c r="D23" s="203">
        <v>221931.5</v>
      </c>
      <c r="E23" s="203">
        <v>30648</v>
      </c>
      <c r="F23" s="204">
        <v>-86.190333503806357</v>
      </c>
    </row>
    <row r="24" spans="1:7" ht="15.6" customHeight="1">
      <c r="A24" s="202" t="s">
        <v>146</v>
      </c>
      <c r="B24" s="203">
        <v>4351.5</v>
      </c>
      <c r="C24" s="203">
        <v>3474.75</v>
      </c>
      <c r="D24" s="203">
        <v>33999</v>
      </c>
      <c r="E24" s="203">
        <v>33661.5</v>
      </c>
      <c r="F24" s="204">
        <v>-0.99267625518398006</v>
      </c>
    </row>
    <row r="25" spans="1:7" ht="15.6" customHeight="1">
      <c r="A25" s="202" t="s">
        <v>145</v>
      </c>
      <c r="B25" s="203">
        <v>492</v>
      </c>
      <c r="C25" s="203">
        <v>543</v>
      </c>
      <c r="D25" s="203">
        <v>4340.25</v>
      </c>
      <c r="E25" s="203">
        <v>4889.5</v>
      </c>
      <c r="F25" s="204">
        <v>12.65480099072634</v>
      </c>
    </row>
    <row r="26" spans="1:7" ht="15.6" customHeight="1">
      <c r="A26" s="202" t="s">
        <v>157</v>
      </c>
      <c r="B26" s="203">
        <v>0</v>
      </c>
      <c r="C26" s="203">
        <v>66</v>
      </c>
      <c r="D26" s="203">
        <v>0</v>
      </c>
      <c r="E26" s="203">
        <v>630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41396</v>
      </c>
      <c r="C28" s="203">
        <v>39592</v>
      </c>
      <c r="D28" s="203">
        <v>352397</v>
      </c>
      <c r="E28" s="203">
        <v>377971</v>
      </c>
      <c r="F28" s="204">
        <v>7.2571559916798378</v>
      </c>
    </row>
    <row r="29" spans="1:7" ht="15.6" customHeight="1">
      <c r="A29" s="202" t="s">
        <v>178</v>
      </c>
      <c r="B29" s="203">
        <v>2200.75</v>
      </c>
      <c r="C29" s="203">
        <v>5865.5</v>
      </c>
      <c r="D29" s="203">
        <v>22487.25</v>
      </c>
      <c r="E29" s="203">
        <v>36084.25</v>
      </c>
      <c r="F29" s="204">
        <v>60.465374823511112</v>
      </c>
    </row>
    <row r="30" spans="1:7" ht="15.6" customHeight="1">
      <c r="A30" s="202" t="s">
        <v>179</v>
      </c>
      <c r="B30" s="203">
        <v>11694.25</v>
      </c>
      <c r="C30" s="203">
        <v>10531.5</v>
      </c>
      <c r="D30" s="203">
        <v>103354.75</v>
      </c>
      <c r="E30" s="203">
        <v>105221.25</v>
      </c>
      <c r="F30" s="204">
        <v>1.805916031919196</v>
      </c>
    </row>
    <row r="31" spans="1:7" ht="15.6" customHeight="1">
      <c r="A31" s="202" t="s">
        <v>180</v>
      </c>
      <c r="B31" s="203">
        <v>4476.75</v>
      </c>
      <c r="C31" s="203">
        <v>956</v>
      </c>
      <c r="D31" s="203">
        <v>70347.5</v>
      </c>
      <c r="E31" s="203">
        <v>28257.75</v>
      </c>
      <c r="F31" s="204">
        <v>-59.831195138419979</v>
      </c>
    </row>
    <row r="32" spans="1:7" ht="15.6" customHeight="1">
      <c r="A32" s="202" t="s">
        <v>181</v>
      </c>
      <c r="B32" s="203">
        <v>403843</v>
      </c>
      <c r="C32" s="203">
        <v>385842</v>
      </c>
      <c r="D32" s="203">
        <v>3974100</v>
      </c>
      <c r="E32" s="203">
        <v>3584769</v>
      </c>
      <c r="F32" s="204">
        <v>-9.7967086887597219</v>
      </c>
    </row>
    <row r="33" spans="1:6" ht="15.6" customHeight="1">
      <c r="A33" s="202" t="s">
        <v>182</v>
      </c>
      <c r="B33" s="203">
        <v>16716</v>
      </c>
      <c r="C33" s="203">
        <v>17772</v>
      </c>
      <c r="D33" s="203">
        <v>165591</v>
      </c>
      <c r="E33" s="203">
        <v>165627</v>
      </c>
      <c r="F33" s="204">
        <v>2.1740311973474039E-2</v>
      </c>
    </row>
    <row r="34" spans="1:6" ht="15.6" customHeight="1">
      <c r="A34" s="202" t="s">
        <v>183</v>
      </c>
      <c r="B34" s="203">
        <v>2436.5</v>
      </c>
      <c r="C34" s="203">
        <v>1984.5</v>
      </c>
      <c r="D34" s="203">
        <v>25411.75</v>
      </c>
      <c r="E34" s="203">
        <v>21095.75</v>
      </c>
      <c r="F34" s="204">
        <v>-16.98426908811868</v>
      </c>
    </row>
    <row r="35" spans="1:6" ht="15.6" customHeight="1">
      <c r="A35" s="170" t="s">
        <v>158</v>
      </c>
      <c r="B35" s="90">
        <f>SUM(B7:B34)</f>
        <v>1400242.75</v>
      </c>
      <c r="C35" s="91">
        <f>SUM(C7:C34)</f>
        <v>1340901</v>
      </c>
      <c r="D35" s="90">
        <f>SUM(D7:D34)</f>
        <v>13229672.25</v>
      </c>
      <c r="E35" s="192">
        <f>SUM(E7:E34)</f>
        <v>12263534.25</v>
      </c>
      <c r="F35" s="154">
        <f>E35*100/D35-100</f>
        <v>-7.3028112998037358</v>
      </c>
    </row>
    <row r="36" spans="1:6" ht="15.6" customHeight="1">
      <c r="A36" s="87" t="s">
        <v>58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23" priority="2">
      <formula>MOD(ROW(),2)=0</formula>
    </cfRule>
  </conditionalFormatting>
  <conditionalFormatting sqref="F7:F35">
    <cfRule type="expression" dxfId="2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E55862-2C2B-4C72-8225-9502241C678A}">
  <sheetPr codeName="Hoja2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8</v>
      </c>
      <c r="C8" s="203">
        <v>0</v>
      </c>
      <c r="D8" s="203">
        <v>1415</v>
      </c>
      <c r="E8" s="203">
        <v>1614.5</v>
      </c>
      <c r="F8" s="204">
        <v>14.098939929328621</v>
      </c>
      <c r="G8" s="20"/>
    </row>
    <row r="9" spans="1:14" ht="15.6" customHeight="1">
      <c r="A9" s="202" t="s">
        <v>8</v>
      </c>
      <c r="B9" s="203">
        <v>62</v>
      </c>
      <c r="C9" s="203">
        <v>0</v>
      </c>
      <c r="D9" s="203">
        <v>329</v>
      </c>
      <c r="E9" s="203">
        <v>17</v>
      </c>
      <c r="F9" s="204">
        <v>-94.832826747720361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337805</v>
      </c>
      <c r="C11" s="203">
        <v>324083</v>
      </c>
      <c r="D11" s="203">
        <v>2983277</v>
      </c>
      <c r="E11" s="203">
        <v>2965685</v>
      </c>
      <c r="F11" s="204">
        <v>-0.58968711252759931</v>
      </c>
    </row>
    <row r="12" spans="1:14" ht="15.6" customHeight="1">
      <c r="A12" s="202" t="s">
        <v>6</v>
      </c>
      <c r="B12" s="203">
        <v>1758.25</v>
      </c>
      <c r="C12" s="203">
        <v>1379.75</v>
      </c>
      <c r="D12" s="203">
        <v>25208.5</v>
      </c>
      <c r="E12" s="203">
        <v>13645</v>
      </c>
      <c r="F12" s="204">
        <v>-45.871432254993358</v>
      </c>
    </row>
    <row r="13" spans="1:14" ht="15.6" customHeight="1">
      <c r="A13" s="202" t="s">
        <v>175</v>
      </c>
      <c r="B13" s="203">
        <v>2</v>
      </c>
      <c r="C13" s="203">
        <v>0</v>
      </c>
      <c r="D13" s="203">
        <v>6</v>
      </c>
      <c r="E13" s="203">
        <v>2</v>
      </c>
      <c r="F13" s="204">
        <v>-66.666666666666657</v>
      </c>
    </row>
    <row r="14" spans="1:14" ht="15.6" customHeight="1">
      <c r="A14" s="202" t="s">
        <v>153</v>
      </c>
      <c r="B14" s="203">
        <v>116520.5</v>
      </c>
      <c r="C14" s="203">
        <v>104481</v>
      </c>
      <c r="D14" s="203">
        <v>1231938.92</v>
      </c>
      <c r="E14" s="203">
        <v>972225</v>
      </c>
      <c r="F14" s="204">
        <v>-21.081720512572161</v>
      </c>
    </row>
    <row r="15" spans="1:14" ht="15.6" customHeight="1">
      <c r="A15" s="202" t="s">
        <v>150</v>
      </c>
      <c r="B15" s="203">
        <v>430.5</v>
      </c>
      <c r="C15" s="203">
        <v>110.25</v>
      </c>
      <c r="D15" s="203">
        <v>2465.5</v>
      </c>
      <c r="E15" s="203">
        <v>2429.75</v>
      </c>
      <c r="F15" s="204">
        <v>-1.450010139931053</v>
      </c>
    </row>
    <row r="16" spans="1:14" ht="15.6" customHeight="1">
      <c r="A16" s="202" t="s">
        <v>149</v>
      </c>
      <c r="B16" s="203">
        <v>253</v>
      </c>
      <c r="C16" s="203">
        <v>45</v>
      </c>
      <c r="D16" s="203">
        <v>375</v>
      </c>
      <c r="E16" s="203">
        <v>614</v>
      </c>
      <c r="F16" s="204">
        <v>63.733333333333327</v>
      </c>
      <c r="G16" s="15"/>
    </row>
    <row r="17" spans="1:7" ht="15.6" customHeight="1">
      <c r="A17" s="202" t="s">
        <v>155</v>
      </c>
      <c r="B17" s="203">
        <v>75</v>
      </c>
      <c r="C17" s="203">
        <v>72</v>
      </c>
      <c r="D17" s="203">
        <v>2135</v>
      </c>
      <c r="E17" s="203">
        <v>1363</v>
      </c>
      <c r="F17" s="204">
        <v>-36.159250585480088</v>
      </c>
      <c r="G17" s="16"/>
    </row>
    <row r="18" spans="1:7" ht="15.6" customHeight="1">
      <c r="A18" s="202" t="s">
        <v>152</v>
      </c>
      <c r="B18" s="203">
        <v>0</v>
      </c>
      <c r="C18" s="203">
        <v>0</v>
      </c>
      <c r="D18" s="203">
        <v>0</v>
      </c>
      <c r="E18" s="203">
        <v>0</v>
      </c>
      <c r="F18" s="204" t="s">
        <v>156</v>
      </c>
    </row>
    <row r="19" spans="1:7" ht="15.6" customHeight="1">
      <c r="A19" s="202" t="s">
        <v>148</v>
      </c>
      <c r="B19" s="203">
        <v>0</v>
      </c>
      <c r="C19" s="203">
        <v>62</v>
      </c>
      <c r="D19" s="203">
        <v>0</v>
      </c>
      <c r="E19" s="203">
        <v>87.5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7</v>
      </c>
      <c r="D20" s="203">
        <v>691</v>
      </c>
      <c r="E20" s="203">
        <v>322</v>
      </c>
      <c r="F20" s="204">
        <v>-53.400868306801733</v>
      </c>
    </row>
    <row r="21" spans="1:7" ht="15.6" customHeight="1">
      <c r="A21" s="202" t="s">
        <v>154</v>
      </c>
      <c r="B21" s="203">
        <v>22</v>
      </c>
      <c r="C21" s="203">
        <v>676</v>
      </c>
      <c r="D21" s="203">
        <v>28.5</v>
      </c>
      <c r="E21" s="203">
        <v>1702</v>
      </c>
      <c r="F21" s="204">
        <v>5871.9298245614054</v>
      </c>
    </row>
    <row r="22" spans="1:7" ht="15.6" customHeight="1">
      <c r="A22" s="202" t="s">
        <v>151</v>
      </c>
      <c r="B22" s="203">
        <v>47339</v>
      </c>
      <c r="C22" s="203">
        <v>61596</v>
      </c>
      <c r="D22" s="203">
        <v>441846</v>
      </c>
      <c r="E22" s="203">
        <v>476174</v>
      </c>
      <c r="F22" s="204">
        <v>7.769222760871429</v>
      </c>
    </row>
    <row r="23" spans="1:7" ht="15.6" customHeight="1">
      <c r="A23" s="202" t="s">
        <v>171</v>
      </c>
      <c r="B23" s="203">
        <v>11100.5</v>
      </c>
      <c r="C23" s="203">
        <v>70</v>
      </c>
      <c r="D23" s="203">
        <v>201190.25</v>
      </c>
      <c r="E23" s="203">
        <v>9207</v>
      </c>
      <c r="F23" s="204">
        <v>-95.42373450005654</v>
      </c>
    </row>
    <row r="24" spans="1:7" ht="15.6" customHeight="1">
      <c r="A24" s="202" t="s">
        <v>146</v>
      </c>
      <c r="B24" s="203">
        <v>56</v>
      </c>
      <c r="C24" s="203">
        <v>192</v>
      </c>
      <c r="D24" s="203">
        <v>336</v>
      </c>
      <c r="E24" s="203">
        <v>480</v>
      </c>
      <c r="F24" s="204">
        <v>42.857142857142861</v>
      </c>
    </row>
    <row r="25" spans="1:7" ht="15.6" customHeight="1">
      <c r="A25" s="202" t="s">
        <v>145</v>
      </c>
      <c r="B25" s="203">
        <v>0</v>
      </c>
      <c r="C25" s="203">
        <v>0</v>
      </c>
      <c r="D25" s="203">
        <v>0</v>
      </c>
      <c r="E25" s="203">
        <v>0</v>
      </c>
      <c r="F25" s="204" t="s">
        <v>156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4880</v>
      </c>
      <c r="C28" s="203">
        <v>5073</v>
      </c>
      <c r="D28" s="203">
        <v>44669</v>
      </c>
      <c r="E28" s="203">
        <v>65205</v>
      </c>
      <c r="F28" s="204">
        <v>45.973717790861677</v>
      </c>
    </row>
    <row r="29" spans="1:7" ht="15.6" customHeight="1">
      <c r="A29" s="202" t="s">
        <v>178</v>
      </c>
      <c r="B29" s="203">
        <v>0</v>
      </c>
      <c r="C29" s="203">
        <v>233.25</v>
      </c>
      <c r="D29" s="203">
        <v>4.5</v>
      </c>
      <c r="E29" s="203">
        <v>282.25</v>
      </c>
      <c r="F29" s="204">
        <v>6172.2222222222217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549</v>
      </c>
      <c r="C31" s="203">
        <v>0</v>
      </c>
      <c r="D31" s="203">
        <v>25321.5</v>
      </c>
      <c r="E31" s="203">
        <v>2159.5</v>
      </c>
      <c r="F31" s="204">
        <v>-91.471674268901921</v>
      </c>
    </row>
    <row r="32" spans="1:7" ht="15.6" customHeight="1">
      <c r="A32" s="202" t="s">
        <v>181</v>
      </c>
      <c r="B32" s="203">
        <v>192018</v>
      </c>
      <c r="C32" s="203">
        <v>178402</v>
      </c>
      <c r="D32" s="203">
        <v>1884543</v>
      </c>
      <c r="E32" s="203">
        <v>1745686</v>
      </c>
      <c r="F32" s="204">
        <v>-7.3682054482174237</v>
      </c>
    </row>
    <row r="33" spans="1:6" ht="15.6" customHeight="1">
      <c r="A33" s="202" t="s">
        <v>182</v>
      </c>
      <c r="B33" s="203">
        <v>1259</v>
      </c>
      <c r="C33" s="203">
        <v>1096</v>
      </c>
      <c r="D33" s="203">
        <v>10083</v>
      </c>
      <c r="E33" s="203">
        <v>12190</v>
      </c>
      <c r="F33" s="204">
        <v>20.89655856391947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215.75</v>
      </c>
      <c r="E34" s="203">
        <v>12</v>
      </c>
      <c r="F34" s="204">
        <v>-94.438006952491307</v>
      </c>
    </row>
    <row r="35" spans="1:6" ht="15.6" customHeight="1">
      <c r="A35" s="170" t="s">
        <v>158</v>
      </c>
      <c r="B35" s="90">
        <f>SUM(B7:B34)</f>
        <v>714137.75</v>
      </c>
      <c r="C35" s="91">
        <f>SUM(C7:C34)</f>
        <v>677578.25</v>
      </c>
      <c r="D35" s="192">
        <f>SUM(D7:D34)</f>
        <v>6856078.4199999999</v>
      </c>
      <c r="E35" s="92">
        <f>SUM(E7:E34)</f>
        <v>6271102.5</v>
      </c>
      <c r="F35" s="154">
        <f>E35*100/D35-100</f>
        <v>-8.5322232939103344</v>
      </c>
    </row>
    <row r="36" spans="1:6" ht="15.6" customHeight="1">
      <c r="A36" s="87" t="s">
        <v>67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21" priority="2">
      <formula>MOD(ROW(),2)=0</formula>
    </cfRule>
  </conditionalFormatting>
  <conditionalFormatting sqref="F7:F35">
    <cfRule type="expression" dxfId="2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9813A1-94EA-48C5-BAB3-83A0946C59E9}">
  <sheetPr codeName="Hoja22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91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15491.25</v>
      </c>
      <c r="C8" s="203">
        <v>15096.5</v>
      </c>
      <c r="D8" s="203">
        <v>136896.25</v>
      </c>
      <c r="E8" s="203">
        <v>111452</v>
      </c>
      <c r="F8" s="204">
        <v>-18.586520814120181</v>
      </c>
      <c r="G8" s="20"/>
    </row>
    <row r="9" spans="1:14" ht="15.6" customHeight="1">
      <c r="A9" s="202" t="s">
        <v>8</v>
      </c>
      <c r="B9" s="203">
        <v>320</v>
      </c>
      <c r="C9" s="203">
        <v>583</v>
      </c>
      <c r="D9" s="203">
        <v>2457.5</v>
      </c>
      <c r="E9" s="203">
        <v>5531.5</v>
      </c>
      <c r="F9" s="204">
        <v>125.08646998982709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76</v>
      </c>
      <c r="C11" s="203">
        <v>53</v>
      </c>
      <c r="D11" s="203">
        <v>212</v>
      </c>
      <c r="E11" s="203">
        <v>104</v>
      </c>
      <c r="F11" s="204">
        <v>-50.943396226415103</v>
      </c>
    </row>
    <row r="12" spans="1:14" ht="15.6" customHeight="1">
      <c r="A12" s="202" t="s">
        <v>6</v>
      </c>
      <c r="B12" s="203">
        <v>13328</v>
      </c>
      <c r="C12" s="203">
        <v>13470.75</v>
      </c>
      <c r="D12" s="203">
        <v>116522.5</v>
      </c>
      <c r="E12" s="203">
        <v>110959.25</v>
      </c>
      <c r="F12" s="204">
        <v>-4.7743997940311971</v>
      </c>
    </row>
    <row r="13" spans="1:14" ht="15.6" customHeight="1">
      <c r="A13" s="202" t="s">
        <v>175</v>
      </c>
      <c r="B13" s="203">
        <v>8079</v>
      </c>
      <c r="C13" s="203">
        <v>7347</v>
      </c>
      <c r="D13" s="203">
        <v>76714</v>
      </c>
      <c r="E13" s="203">
        <v>72388</v>
      </c>
      <c r="F13" s="204">
        <v>-5.6391271475871463</v>
      </c>
    </row>
    <row r="14" spans="1:14" ht="15.6" customHeight="1">
      <c r="A14" s="202" t="s">
        <v>153</v>
      </c>
      <c r="B14" s="203">
        <v>18137</v>
      </c>
      <c r="C14" s="203">
        <v>21922.25</v>
      </c>
      <c r="D14" s="203">
        <v>150221</v>
      </c>
      <c r="E14" s="203">
        <v>173923.5</v>
      </c>
      <c r="F14" s="204">
        <v>15.77841979483561</v>
      </c>
    </row>
    <row r="15" spans="1:14" ht="15.6" customHeight="1">
      <c r="A15" s="202" t="s">
        <v>150</v>
      </c>
      <c r="B15" s="203">
        <v>4272.25</v>
      </c>
      <c r="C15" s="203">
        <v>2334.5</v>
      </c>
      <c r="D15" s="203">
        <v>33949.75</v>
      </c>
      <c r="E15" s="203">
        <v>28320</v>
      </c>
      <c r="F15" s="204">
        <v>-16.58259633723371</v>
      </c>
    </row>
    <row r="16" spans="1:14" ht="15.6" customHeight="1">
      <c r="A16" s="202" t="s">
        <v>149</v>
      </c>
      <c r="B16" s="203">
        <v>1448.5</v>
      </c>
      <c r="C16" s="203">
        <v>1351.25</v>
      </c>
      <c r="D16" s="203">
        <v>11361.25</v>
      </c>
      <c r="E16" s="203">
        <v>8379.5</v>
      </c>
      <c r="F16" s="204">
        <v>-26.244911431400599</v>
      </c>
      <c r="G16" s="15"/>
    </row>
    <row r="17" spans="1:7" ht="15.6" customHeight="1">
      <c r="A17" s="202" t="s">
        <v>155</v>
      </c>
      <c r="B17" s="203">
        <v>579</v>
      </c>
      <c r="C17" s="203">
        <v>753.25</v>
      </c>
      <c r="D17" s="203">
        <v>2773</v>
      </c>
      <c r="E17" s="203">
        <v>4842.25</v>
      </c>
      <c r="F17" s="204">
        <v>74.62134871979805</v>
      </c>
      <c r="G17" s="16"/>
    </row>
    <row r="18" spans="1:7" ht="15.6" customHeight="1">
      <c r="A18" s="202" t="s">
        <v>152</v>
      </c>
      <c r="B18" s="203">
        <v>426</v>
      </c>
      <c r="C18" s="203">
        <v>386</v>
      </c>
      <c r="D18" s="203">
        <v>3936</v>
      </c>
      <c r="E18" s="203">
        <v>3968.5</v>
      </c>
      <c r="F18" s="204">
        <v>0.82571138211382333</v>
      </c>
    </row>
    <row r="19" spans="1:7" ht="15.6" customHeight="1">
      <c r="A19" s="202" t="s">
        <v>148</v>
      </c>
      <c r="B19" s="203">
        <v>1249.75</v>
      </c>
      <c r="C19" s="203">
        <v>336</v>
      </c>
      <c r="D19" s="203">
        <v>7566</v>
      </c>
      <c r="E19" s="203">
        <v>5656</v>
      </c>
      <c r="F19" s="204">
        <v>-25.24451493523658</v>
      </c>
    </row>
    <row r="20" spans="1:7" ht="15.6" customHeight="1">
      <c r="A20" s="202" t="s">
        <v>147</v>
      </c>
      <c r="B20" s="203">
        <v>736</v>
      </c>
      <c r="C20" s="203">
        <v>474</v>
      </c>
      <c r="D20" s="203">
        <v>6094</v>
      </c>
      <c r="E20" s="203">
        <v>5220</v>
      </c>
      <c r="F20" s="204">
        <v>-14.34197571381686</v>
      </c>
    </row>
    <row r="21" spans="1:7" ht="15.6" customHeight="1">
      <c r="A21" s="202" t="s">
        <v>154</v>
      </c>
      <c r="B21" s="203">
        <v>5642.25</v>
      </c>
      <c r="C21" s="203">
        <v>6977.5</v>
      </c>
      <c r="D21" s="203">
        <v>52289.25</v>
      </c>
      <c r="E21" s="203">
        <v>51894.25</v>
      </c>
      <c r="F21" s="204">
        <v>-0.75541339759128334</v>
      </c>
    </row>
    <row r="22" spans="1:7" ht="15.6" customHeight="1">
      <c r="A22" s="202" t="s">
        <v>151</v>
      </c>
      <c r="B22" s="203">
        <v>42625</v>
      </c>
      <c r="C22" s="203">
        <v>38284</v>
      </c>
      <c r="D22" s="203">
        <v>382835</v>
      </c>
      <c r="E22" s="203">
        <v>369662</v>
      </c>
      <c r="F22" s="204">
        <v>-3.440907962960551</v>
      </c>
    </row>
    <row r="23" spans="1:7" ht="15.6" customHeight="1">
      <c r="A23" s="202" t="s">
        <v>171</v>
      </c>
      <c r="B23" s="203">
        <v>1006.5</v>
      </c>
      <c r="C23" s="203">
        <v>744.5</v>
      </c>
      <c r="D23" s="203">
        <v>5997.25</v>
      </c>
      <c r="E23" s="203">
        <v>7057</v>
      </c>
      <c r="F23" s="204">
        <v>17.67059902455291</v>
      </c>
    </row>
    <row r="24" spans="1:7" ht="15.6" customHeight="1">
      <c r="A24" s="202" t="s">
        <v>146</v>
      </c>
      <c r="B24" s="203">
        <v>742</v>
      </c>
      <c r="C24" s="203">
        <v>140.25</v>
      </c>
      <c r="D24" s="203">
        <v>3145.75</v>
      </c>
      <c r="E24" s="203">
        <v>2293</v>
      </c>
      <c r="F24" s="204">
        <v>-27.108002861002941</v>
      </c>
    </row>
    <row r="25" spans="1:7" ht="15.6" customHeight="1">
      <c r="A25" s="202" t="s">
        <v>145</v>
      </c>
      <c r="B25" s="203">
        <v>487</v>
      </c>
      <c r="C25" s="203">
        <v>541</v>
      </c>
      <c r="D25" s="203">
        <v>4297.25</v>
      </c>
      <c r="E25" s="203">
        <v>4851.5</v>
      </c>
      <c r="F25" s="204">
        <v>12.897783466170219</v>
      </c>
    </row>
    <row r="26" spans="1:7" ht="15.6" customHeight="1">
      <c r="A26" s="202" t="s">
        <v>157</v>
      </c>
      <c r="B26" s="203">
        <v>0</v>
      </c>
      <c r="C26" s="203">
        <v>0</v>
      </c>
      <c r="D26" s="203">
        <v>0</v>
      </c>
      <c r="E26" s="203">
        <v>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32698</v>
      </c>
      <c r="C28" s="203">
        <v>29722</v>
      </c>
      <c r="D28" s="203">
        <v>277911</v>
      </c>
      <c r="E28" s="203">
        <v>278287</v>
      </c>
      <c r="F28" s="204">
        <v>0.135295112464064</v>
      </c>
    </row>
    <row r="29" spans="1:7" ht="15.6" customHeight="1">
      <c r="A29" s="202" t="s">
        <v>178</v>
      </c>
      <c r="B29" s="203">
        <v>0</v>
      </c>
      <c r="C29" s="203">
        <v>2607.25</v>
      </c>
      <c r="D29" s="203">
        <v>0</v>
      </c>
      <c r="E29" s="203">
        <v>11164.75</v>
      </c>
      <c r="F29" s="204" t="s">
        <v>156</v>
      </c>
    </row>
    <row r="30" spans="1:7" ht="15.6" customHeight="1">
      <c r="A30" s="202" t="s">
        <v>179</v>
      </c>
      <c r="B30" s="203">
        <v>11600.25</v>
      </c>
      <c r="C30" s="203">
        <v>10380.5</v>
      </c>
      <c r="D30" s="203">
        <v>102354.5</v>
      </c>
      <c r="E30" s="203">
        <v>104350.25</v>
      </c>
      <c r="F30" s="204">
        <v>1.949840993800962</v>
      </c>
    </row>
    <row r="31" spans="1:7" ht="15.6" customHeight="1">
      <c r="A31" s="202" t="s">
        <v>180</v>
      </c>
      <c r="B31" s="203">
        <v>1299.5</v>
      </c>
      <c r="C31" s="203">
        <v>0</v>
      </c>
      <c r="D31" s="203">
        <v>7572.5</v>
      </c>
      <c r="E31" s="203">
        <v>7528.25</v>
      </c>
      <c r="F31" s="204">
        <v>-0.58435127104654327</v>
      </c>
    </row>
    <row r="32" spans="1:7" ht="15.6" customHeight="1">
      <c r="A32" s="202" t="s">
        <v>181</v>
      </c>
      <c r="B32" s="203">
        <v>14668</v>
      </c>
      <c r="C32" s="203">
        <v>16672</v>
      </c>
      <c r="D32" s="203">
        <v>151661</v>
      </c>
      <c r="E32" s="203">
        <v>157895</v>
      </c>
      <c r="F32" s="204">
        <v>4.1104832488246794</v>
      </c>
    </row>
    <row r="33" spans="1:6" ht="15.6" customHeight="1">
      <c r="A33" s="202" t="s">
        <v>182</v>
      </c>
      <c r="B33" s="203">
        <v>1095</v>
      </c>
      <c r="C33" s="203">
        <v>1902</v>
      </c>
      <c r="D33" s="203">
        <v>13973</v>
      </c>
      <c r="E33" s="203">
        <v>10769</v>
      </c>
      <c r="F33" s="204">
        <v>-22.929936305732479</v>
      </c>
    </row>
    <row r="34" spans="1:6" ht="15.6" customHeight="1">
      <c r="A34" s="202" t="s">
        <v>183</v>
      </c>
      <c r="B34" s="203">
        <v>2371.5</v>
      </c>
      <c r="C34" s="203">
        <v>1708</v>
      </c>
      <c r="D34" s="203">
        <v>23612</v>
      </c>
      <c r="E34" s="203">
        <v>18999.25</v>
      </c>
      <c r="F34" s="204">
        <v>-19.535617482635939</v>
      </c>
    </row>
    <row r="35" spans="1:6" ht="15.6" customHeight="1">
      <c r="A35" s="170" t="s">
        <v>158</v>
      </c>
      <c r="B35" s="90">
        <f>SUM(B7:B34)</f>
        <v>178377.75</v>
      </c>
      <c r="C35" s="91">
        <f>SUM(C7:C34)</f>
        <v>173786.5</v>
      </c>
      <c r="D35" s="90">
        <f>SUM(D7:D34)</f>
        <v>1574351.75</v>
      </c>
      <c r="E35" s="192">
        <f>SUM(E7:E34)</f>
        <v>1555495.75</v>
      </c>
      <c r="F35" s="191">
        <f>E35*100/D35-100</f>
        <v>-1.1976993070322379</v>
      </c>
    </row>
    <row r="36" spans="1:6" ht="15.6" customHeight="1">
      <c r="A36" s="87" t="s">
        <v>165</v>
      </c>
      <c r="B36" s="86"/>
      <c r="D36" s="86"/>
    </row>
  </sheetData>
  <mergeCells count="3">
    <mergeCell ref="B5:C5"/>
    <mergeCell ref="D5:F5"/>
    <mergeCell ref="A5:A6"/>
  </mergeCells>
  <conditionalFormatting sqref="A7:F34">
    <cfRule type="expression" dxfId="19" priority="2">
      <formula>MOD(ROW(),2)=0</formula>
    </cfRule>
  </conditionalFormatting>
  <conditionalFormatting sqref="F7:F35">
    <cfRule type="expression" dxfId="1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B0E51E-E661-40FF-9C50-71786D4A38F0}">
  <sheetPr codeName="Hoja23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76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74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8</v>
      </c>
      <c r="E7" s="203">
        <v>9</v>
      </c>
      <c r="F7" s="204">
        <v>12.5</v>
      </c>
      <c r="G7" s="51"/>
    </row>
    <row r="8" spans="1:14" ht="15.6" customHeight="1">
      <c r="A8" s="202" t="s">
        <v>11</v>
      </c>
      <c r="B8" s="203">
        <v>1901</v>
      </c>
      <c r="C8" s="203">
        <v>2199</v>
      </c>
      <c r="D8" s="203">
        <v>21170.25</v>
      </c>
      <c r="E8" s="203">
        <v>17425.25</v>
      </c>
      <c r="F8" s="204">
        <v>-17.689918635821499</v>
      </c>
      <c r="G8" s="20"/>
    </row>
    <row r="9" spans="1:14" ht="15.6" customHeight="1">
      <c r="A9" s="202" t="s">
        <v>8</v>
      </c>
      <c r="B9" s="203">
        <v>796.5</v>
      </c>
      <c r="C9" s="203">
        <v>1010</v>
      </c>
      <c r="D9" s="203">
        <v>15815</v>
      </c>
      <c r="E9" s="203">
        <v>6530.5</v>
      </c>
      <c r="F9" s="204">
        <v>-58.706923806512798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69781</v>
      </c>
      <c r="C11" s="203">
        <v>65229</v>
      </c>
      <c r="D11" s="203">
        <v>601810</v>
      </c>
      <c r="E11" s="203">
        <v>588838</v>
      </c>
      <c r="F11" s="204">
        <v>-2.155497582293421</v>
      </c>
    </row>
    <row r="12" spans="1:14" ht="15.6" customHeight="1">
      <c r="A12" s="202" t="s">
        <v>6</v>
      </c>
      <c r="B12" s="203">
        <v>1016</v>
      </c>
      <c r="C12" s="203">
        <v>2518.25</v>
      </c>
      <c r="D12" s="203">
        <v>24855</v>
      </c>
      <c r="E12" s="203">
        <v>21573</v>
      </c>
      <c r="F12" s="204">
        <v>-13.204586602293301</v>
      </c>
    </row>
    <row r="13" spans="1:14" ht="15.6" customHeight="1">
      <c r="A13" s="202" t="s">
        <v>175</v>
      </c>
      <c r="B13" s="203">
        <v>0</v>
      </c>
      <c r="C13" s="203">
        <v>0</v>
      </c>
      <c r="D13" s="203">
        <v>20</v>
      </c>
      <c r="E13" s="203">
        <v>10</v>
      </c>
      <c r="F13" s="204">
        <v>-50</v>
      </c>
    </row>
    <row r="14" spans="1:14" ht="15.6" customHeight="1">
      <c r="A14" s="202" t="s">
        <v>153</v>
      </c>
      <c r="B14" s="203">
        <v>153857</v>
      </c>
      <c r="C14" s="203">
        <v>140658</v>
      </c>
      <c r="D14" s="203">
        <v>1359492.33</v>
      </c>
      <c r="E14" s="203">
        <v>1300142.5</v>
      </c>
      <c r="F14" s="204">
        <v>-4.3655877043455007</v>
      </c>
    </row>
    <row r="15" spans="1:14" ht="15.6" customHeight="1">
      <c r="A15" s="202" t="s">
        <v>150</v>
      </c>
      <c r="B15" s="203">
        <v>33173</v>
      </c>
      <c r="C15" s="203">
        <v>35789</v>
      </c>
      <c r="D15" s="203">
        <v>343055.5</v>
      </c>
      <c r="E15" s="203">
        <v>345269.75</v>
      </c>
      <c r="F15" s="204">
        <v>0.64544949723878631</v>
      </c>
    </row>
    <row r="16" spans="1:14" ht="15.6" customHeight="1">
      <c r="A16" s="202" t="s">
        <v>149</v>
      </c>
      <c r="B16" s="203">
        <v>3537.25</v>
      </c>
      <c r="C16" s="203">
        <v>3448</v>
      </c>
      <c r="D16" s="203">
        <v>31153.5</v>
      </c>
      <c r="E16" s="203">
        <v>29325</v>
      </c>
      <c r="F16" s="204">
        <v>-5.8693244739756381</v>
      </c>
      <c r="G16" s="15"/>
    </row>
    <row r="17" spans="1:7" ht="15.6" customHeight="1">
      <c r="A17" s="202" t="s">
        <v>155</v>
      </c>
      <c r="B17" s="203">
        <v>6947</v>
      </c>
      <c r="C17" s="203">
        <v>4250</v>
      </c>
      <c r="D17" s="203">
        <v>80111.75</v>
      </c>
      <c r="E17" s="203">
        <v>53694</v>
      </c>
      <c r="F17" s="204">
        <v>-32.976123976819878</v>
      </c>
      <c r="G17" s="16"/>
    </row>
    <row r="18" spans="1:7" ht="15.6" customHeight="1">
      <c r="A18" s="202" t="s">
        <v>152</v>
      </c>
      <c r="B18" s="203">
        <v>8</v>
      </c>
      <c r="C18" s="203">
        <v>18</v>
      </c>
      <c r="D18" s="203">
        <v>76</v>
      </c>
      <c r="E18" s="203">
        <v>117</v>
      </c>
      <c r="F18" s="204">
        <v>53.94736842105263</v>
      </c>
    </row>
    <row r="19" spans="1:7" ht="15.6" customHeight="1">
      <c r="A19" s="202" t="s">
        <v>148</v>
      </c>
      <c r="B19" s="203">
        <v>1649.75</v>
      </c>
      <c r="C19" s="203">
        <v>1161.25</v>
      </c>
      <c r="D19" s="203">
        <v>15928</v>
      </c>
      <c r="E19" s="203">
        <v>17485.75</v>
      </c>
      <c r="F19" s="204">
        <v>9.7799472626820716</v>
      </c>
    </row>
    <row r="20" spans="1:7" ht="15.6" customHeight="1">
      <c r="A20" s="202" t="s">
        <v>147</v>
      </c>
      <c r="B20" s="203">
        <v>2798</v>
      </c>
      <c r="C20" s="203">
        <v>6144</v>
      </c>
      <c r="D20" s="203">
        <v>28523</v>
      </c>
      <c r="E20" s="203">
        <v>41389</v>
      </c>
      <c r="F20" s="204">
        <v>45.107457139852038</v>
      </c>
    </row>
    <row r="21" spans="1:7" ht="15.6" customHeight="1">
      <c r="A21" s="202" t="s">
        <v>154</v>
      </c>
      <c r="B21" s="203">
        <v>942.25</v>
      </c>
      <c r="C21" s="203">
        <v>1290.75</v>
      </c>
      <c r="D21" s="203">
        <v>8553</v>
      </c>
      <c r="E21" s="203">
        <v>9461</v>
      </c>
      <c r="F21" s="204">
        <v>10.616158073190689</v>
      </c>
    </row>
    <row r="22" spans="1:7" ht="15.6" customHeight="1">
      <c r="A22" s="202" t="s">
        <v>151</v>
      </c>
      <c r="B22" s="203">
        <v>5931</v>
      </c>
      <c r="C22" s="203">
        <v>6622</v>
      </c>
      <c r="D22" s="203">
        <v>51598</v>
      </c>
      <c r="E22" s="203">
        <v>55228</v>
      </c>
      <c r="F22" s="204">
        <v>7.0351564014109016</v>
      </c>
    </row>
    <row r="23" spans="1:7" ht="15.6" customHeight="1">
      <c r="A23" s="202" t="s">
        <v>171</v>
      </c>
      <c r="B23" s="203">
        <v>1506</v>
      </c>
      <c r="C23" s="203">
        <v>1241</v>
      </c>
      <c r="D23" s="203">
        <v>14744</v>
      </c>
      <c r="E23" s="203">
        <v>14384</v>
      </c>
      <c r="F23" s="204">
        <v>-2.4416711882799831</v>
      </c>
    </row>
    <row r="24" spans="1:7" ht="15.6" customHeight="1">
      <c r="A24" s="202" t="s">
        <v>146</v>
      </c>
      <c r="B24" s="203">
        <v>3553.5</v>
      </c>
      <c r="C24" s="203">
        <v>3142.5</v>
      </c>
      <c r="D24" s="203">
        <v>30517.25</v>
      </c>
      <c r="E24" s="203">
        <v>30888.5</v>
      </c>
      <c r="F24" s="204">
        <v>1.216525080077659</v>
      </c>
    </row>
    <row r="25" spans="1:7" ht="15.6" customHeight="1">
      <c r="A25" s="202" t="s">
        <v>145</v>
      </c>
      <c r="B25" s="203">
        <v>5</v>
      </c>
      <c r="C25" s="203">
        <v>2</v>
      </c>
      <c r="D25" s="203">
        <v>43</v>
      </c>
      <c r="E25" s="203">
        <v>38</v>
      </c>
      <c r="F25" s="204">
        <v>-11.627906976744191</v>
      </c>
    </row>
    <row r="26" spans="1:7" ht="15.6" customHeight="1">
      <c r="A26" s="202" t="s">
        <v>157</v>
      </c>
      <c r="B26" s="203">
        <v>0</v>
      </c>
      <c r="C26" s="203">
        <v>66</v>
      </c>
      <c r="D26" s="203">
        <v>0</v>
      </c>
      <c r="E26" s="203">
        <v>630</v>
      </c>
      <c r="F26" s="204" t="s">
        <v>156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3818</v>
      </c>
      <c r="C28" s="203">
        <v>4797</v>
      </c>
      <c r="D28" s="203">
        <v>29817</v>
      </c>
      <c r="E28" s="203">
        <v>34479</v>
      </c>
      <c r="F28" s="204">
        <v>15.635375792333241</v>
      </c>
    </row>
    <row r="29" spans="1:7" ht="15.6" customHeight="1">
      <c r="A29" s="202" t="s">
        <v>178</v>
      </c>
      <c r="B29" s="203">
        <v>2200.75</v>
      </c>
      <c r="C29" s="203">
        <v>3025</v>
      </c>
      <c r="D29" s="203">
        <v>22482.75</v>
      </c>
      <c r="E29" s="203">
        <v>24637.25</v>
      </c>
      <c r="F29" s="204">
        <v>9.5829024474319198</v>
      </c>
    </row>
    <row r="30" spans="1:7" ht="15.6" customHeight="1">
      <c r="A30" s="202" t="s">
        <v>179</v>
      </c>
      <c r="B30" s="203">
        <v>94</v>
      </c>
      <c r="C30" s="203">
        <v>151</v>
      </c>
      <c r="D30" s="203">
        <v>1000.25</v>
      </c>
      <c r="E30" s="203">
        <v>871</v>
      </c>
      <c r="F30" s="204">
        <v>-12.921769557610601</v>
      </c>
    </row>
    <row r="31" spans="1:7" ht="15.6" customHeight="1">
      <c r="A31" s="202" t="s">
        <v>180</v>
      </c>
      <c r="B31" s="203">
        <v>2628.25</v>
      </c>
      <c r="C31" s="203">
        <v>956</v>
      </c>
      <c r="D31" s="203">
        <v>37453.5</v>
      </c>
      <c r="E31" s="203">
        <v>18570</v>
      </c>
      <c r="F31" s="204">
        <v>-50.418518963514757</v>
      </c>
    </row>
    <row r="32" spans="1:7" ht="15.6" customHeight="1">
      <c r="A32" s="202" t="s">
        <v>181</v>
      </c>
      <c r="B32" s="203">
        <v>197157</v>
      </c>
      <c r="C32" s="203">
        <v>190768</v>
      </c>
      <c r="D32" s="203">
        <v>1937896</v>
      </c>
      <c r="E32" s="203">
        <v>1681188</v>
      </c>
      <c r="F32" s="204">
        <v>-13.246737699030289</v>
      </c>
    </row>
    <row r="33" spans="1:6" ht="15.6" customHeight="1">
      <c r="A33" s="202" t="s">
        <v>182</v>
      </c>
      <c r="B33" s="203">
        <v>14362</v>
      </c>
      <c r="C33" s="203">
        <v>14774</v>
      </c>
      <c r="D33" s="203">
        <v>141535</v>
      </c>
      <c r="E33" s="203">
        <v>142668</v>
      </c>
      <c r="F33" s="204">
        <v>0.80050870809340324</v>
      </c>
    </row>
    <row r="34" spans="1:6" ht="15.6" customHeight="1">
      <c r="A34" s="202" t="s">
        <v>183</v>
      </c>
      <c r="B34" s="203">
        <v>65</v>
      </c>
      <c r="C34" s="203">
        <v>276.5</v>
      </c>
      <c r="D34" s="203">
        <v>1584</v>
      </c>
      <c r="E34" s="203">
        <v>2084.5</v>
      </c>
      <c r="F34" s="204">
        <v>31.597222222222229</v>
      </c>
    </row>
    <row r="35" spans="1:6" ht="15.6" customHeight="1">
      <c r="A35" s="170" t="s">
        <v>158</v>
      </c>
      <c r="B35" s="90">
        <f>SUM(B7:B34)</f>
        <v>507727.25</v>
      </c>
      <c r="C35" s="91">
        <f>SUM(C7:C34)</f>
        <v>489536.25</v>
      </c>
      <c r="D35" s="192">
        <f>SUM(D7:D34)</f>
        <v>4799242.08</v>
      </c>
      <c r="E35" s="192">
        <f>SUM(E7:E34)</f>
        <v>4436936</v>
      </c>
      <c r="F35" s="154">
        <f>E35*100/D35-100</f>
        <v>-7.5492353575963023</v>
      </c>
    </row>
    <row r="36" spans="1:6" ht="15.6" customHeight="1">
      <c r="A36" s="87" t="s">
        <v>77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7" priority="2">
      <formula>MOD(ROW(),2)=0</formula>
    </cfRule>
  </conditionalFormatting>
  <conditionalFormatting sqref="F7:F35">
    <cfRule type="expression" dxfId="1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C9F436-3F24-4DFF-B13F-D965AB534BE0}">
  <sheetPr codeName="Hoja24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79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110</v>
      </c>
      <c r="C7" s="203">
        <v>108</v>
      </c>
      <c r="D7" s="203">
        <v>800</v>
      </c>
      <c r="E7" s="203">
        <v>829</v>
      </c>
      <c r="F7" s="204">
        <v>3.625</v>
      </c>
      <c r="G7" s="51"/>
    </row>
    <row r="8" spans="1:14" ht="15.6" customHeight="1">
      <c r="A8" s="202" t="s">
        <v>11</v>
      </c>
      <c r="B8" s="203">
        <v>59</v>
      </c>
      <c r="C8" s="203">
        <v>92</v>
      </c>
      <c r="D8" s="203">
        <v>488</v>
      </c>
      <c r="E8" s="203">
        <v>652</v>
      </c>
      <c r="F8" s="204">
        <v>33.606557377049171</v>
      </c>
      <c r="G8" s="20"/>
    </row>
    <row r="9" spans="1:14" ht="15.6" customHeight="1">
      <c r="A9" s="202" t="s">
        <v>8</v>
      </c>
      <c r="B9" s="203">
        <v>165</v>
      </c>
      <c r="C9" s="203">
        <v>186</v>
      </c>
      <c r="D9" s="203">
        <v>1385</v>
      </c>
      <c r="E9" s="203">
        <v>1525</v>
      </c>
      <c r="F9" s="204">
        <v>10.108303249097469</v>
      </c>
      <c r="G9" s="20"/>
    </row>
    <row r="10" spans="1:14" ht="15.6" customHeight="1">
      <c r="A10" s="202" t="s">
        <v>10</v>
      </c>
      <c r="B10" s="203">
        <v>54</v>
      </c>
      <c r="C10" s="203">
        <v>73</v>
      </c>
      <c r="D10" s="203">
        <v>597</v>
      </c>
      <c r="E10" s="203">
        <v>614</v>
      </c>
      <c r="F10" s="204">
        <v>2.847571189279734</v>
      </c>
    </row>
    <row r="11" spans="1:14" ht="15.6" customHeight="1">
      <c r="A11" s="202" t="s">
        <v>9</v>
      </c>
      <c r="B11" s="203">
        <v>2686</v>
      </c>
      <c r="C11" s="203">
        <v>2733</v>
      </c>
      <c r="D11" s="203">
        <v>20489</v>
      </c>
      <c r="E11" s="203">
        <v>22833</v>
      </c>
      <c r="F11" s="204">
        <v>11.440285030992239</v>
      </c>
    </row>
    <row r="12" spans="1:14" ht="15.6" customHeight="1">
      <c r="A12" s="202" t="s">
        <v>6</v>
      </c>
      <c r="B12" s="203">
        <v>128</v>
      </c>
      <c r="C12" s="203">
        <v>149</v>
      </c>
      <c r="D12" s="203">
        <v>1157</v>
      </c>
      <c r="E12" s="203">
        <v>1166</v>
      </c>
      <c r="F12" s="204">
        <v>0.77787381158167079</v>
      </c>
    </row>
    <row r="13" spans="1:14" ht="15.6" customHeight="1">
      <c r="A13" s="202" t="s">
        <v>175</v>
      </c>
      <c r="B13" s="203">
        <v>5343</v>
      </c>
      <c r="C13" s="203">
        <v>5314</v>
      </c>
      <c r="D13" s="203">
        <v>36935</v>
      </c>
      <c r="E13" s="203">
        <v>39207</v>
      </c>
      <c r="F13" s="204">
        <v>6.1513469608772198</v>
      </c>
    </row>
    <row r="14" spans="1:14" ht="15.6" customHeight="1">
      <c r="A14" s="202" t="s">
        <v>153</v>
      </c>
      <c r="B14" s="203">
        <v>771</v>
      </c>
      <c r="C14" s="203">
        <v>780</v>
      </c>
      <c r="D14" s="203">
        <v>6522</v>
      </c>
      <c r="E14" s="203">
        <v>6639</v>
      </c>
      <c r="F14" s="204">
        <v>1.7939282428702801</v>
      </c>
    </row>
    <row r="15" spans="1:14" ht="15.6" customHeight="1">
      <c r="A15" s="202" t="s">
        <v>150</v>
      </c>
      <c r="B15" s="203">
        <v>238</v>
      </c>
      <c r="C15" s="203">
        <v>253</v>
      </c>
      <c r="D15" s="203">
        <v>2004</v>
      </c>
      <c r="E15" s="203">
        <v>2114</v>
      </c>
      <c r="F15" s="204">
        <v>5.4890219560878251</v>
      </c>
    </row>
    <row r="16" spans="1:14" ht="15.6" customHeight="1">
      <c r="A16" s="202" t="s">
        <v>149</v>
      </c>
      <c r="B16" s="203">
        <v>160</v>
      </c>
      <c r="C16" s="203">
        <v>176</v>
      </c>
      <c r="D16" s="203">
        <v>1593</v>
      </c>
      <c r="E16" s="203">
        <v>1618</v>
      </c>
      <c r="F16" s="204">
        <v>1.5693659761456329</v>
      </c>
      <c r="G16" s="15"/>
    </row>
    <row r="17" spans="1:7" ht="15.6" customHeight="1">
      <c r="A17" s="202" t="s">
        <v>155</v>
      </c>
      <c r="B17" s="203">
        <v>121</v>
      </c>
      <c r="C17" s="203">
        <v>111</v>
      </c>
      <c r="D17" s="203">
        <v>1198</v>
      </c>
      <c r="E17" s="203">
        <v>1013</v>
      </c>
      <c r="F17" s="204">
        <v>-15.442404006677791</v>
      </c>
      <c r="G17" s="16"/>
    </row>
    <row r="18" spans="1:7" ht="15.6" customHeight="1">
      <c r="A18" s="202" t="s">
        <v>152</v>
      </c>
      <c r="B18" s="203">
        <v>965</v>
      </c>
      <c r="C18" s="203">
        <v>881</v>
      </c>
      <c r="D18" s="203">
        <v>7502</v>
      </c>
      <c r="E18" s="203">
        <v>7629</v>
      </c>
      <c r="F18" s="204">
        <v>1.6928818981604929</v>
      </c>
    </row>
    <row r="19" spans="1:7" ht="15.6" customHeight="1">
      <c r="A19" s="202" t="s">
        <v>148</v>
      </c>
      <c r="B19" s="203">
        <v>94</v>
      </c>
      <c r="C19" s="203">
        <v>76</v>
      </c>
      <c r="D19" s="203">
        <v>799</v>
      </c>
      <c r="E19" s="203">
        <v>744</v>
      </c>
      <c r="F19" s="204">
        <v>-6.8836045056320359</v>
      </c>
    </row>
    <row r="20" spans="1:7" ht="15.6" customHeight="1">
      <c r="A20" s="202" t="s">
        <v>147</v>
      </c>
      <c r="B20" s="203">
        <v>109</v>
      </c>
      <c r="C20" s="203">
        <v>99</v>
      </c>
      <c r="D20" s="203">
        <v>936</v>
      </c>
      <c r="E20" s="203">
        <v>915</v>
      </c>
      <c r="F20" s="204">
        <v>-2.243589743589737</v>
      </c>
    </row>
    <row r="21" spans="1:7" ht="15.6" customHeight="1">
      <c r="A21" s="202" t="s">
        <v>154</v>
      </c>
      <c r="B21" s="203">
        <v>179</v>
      </c>
      <c r="C21" s="203">
        <v>171</v>
      </c>
      <c r="D21" s="203">
        <v>1627</v>
      </c>
      <c r="E21" s="203">
        <v>1546</v>
      </c>
      <c r="F21" s="204">
        <v>-4.978488014751079</v>
      </c>
    </row>
    <row r="22" spans="1:7" ht="15.6" customHeight="1">
      <c r="A22" s="202" t="s">
        <v>151</v>
      </c>
      <c r="B22" s="203">
        <v>1056</v>
      </c>
      <c r="C22" s="203">
        <v>1059</v>
      </c>
      <c r="D22" s="203">
        <v>9330</v>
      </c>
      <c r="E22" s="203">
        <v>9382</v>
      </c>
      <c r="F22" s="204">
        <v>0.55734190782422388</v>
      </c>
    </row>
    <row r="23" spans="1:7" ht="15.6" customHeight="1">
      <c r="A23" s="202" t="s">
        <v>171</v>
      </c>
      <c r="B23" s="203">
        <v>120</v>
      </c>
      <c r="C23" s="203">
        <v>164</v>
      </c>
      <c r="D23" s="203">
        <v>1049</v>
      </c>
      <c r="E23" s="203">
        <v>1254</v>
      </c>
      <c r="F23" s="204">
        <v>19.542421353670161</v>
      </c>
    </row>
    <row r="24" spans="1:7" ht="15.6" customHeight="1">
      <c r="A24" s="202" t="s">
        <v>146</v>
      </c>
      <c r="B24" s="203">
        <v>33</v>
      </c>
      <c r="C24" s="203">
        <v>48</v>
      </c>
      <c r="D24" s="203">
        <v>346</v>
      </c>
      <c r="E24" s="203">
        <v>351</v>
      </c>
      <c r="F24" s="204">
        <v>1.445086705202314</v>
      </c>
    </row>
    <row r="25" spans="1:7" ht="15.6" customHeight="1">
      <c r="A25" s="202" t="s">
        <v>145</v>
      </c>
      <c r="B25" s="203">
        <v>108</v>
      </c>
      <c r="C25" s="203">
        <v>117</v>
      </c>
      <c r="D25" s="203">
        <v>899</v>
      </c>
      <c r="E25" s="203">
        <v>977</v>
      </c>
      <c r="F25" s="204">
        <v>8.6763070077864342</v>
      </c>
    </row>
    <row r="26" spans="1:7" ht="15.6" customHeight="1">
      <c r="A26" s="202" t="s">
        <v>157</v>
      </c>
      <c r="B26" s="203">
        <v>64</v>
      </c>
      <c r="C26" s="203">
        <v>101</v>
      </c>
      <c r="D26" s="203">
        <v>473</v>
      </c>
      <c r="E26" s="203">
        <v>788</v>
      </c>
      <c r="F26" s="204">
        <v>66.596194503171233</v>
      </c>
    </row>
    <row r="27" spans="1:7" ht="15.6" customHeight="1">
      <c r="A27" s="202" t="s">
        <v>173</v>
      </c>
      <c r="B27" s="203">
        <v>72</v>
      </c>
      <c r="C27" s="203">
        <v>80</v>
      </c>
      <c r="D27" s="203">
        <v>667</v>
      </c>
      <c r="E27" s="203">
        <v>693</v>
      </c>
      <c r="F27" s="204">
        <v>3.8980509745127421</v>
      </c>
    </row>
    <row r="28" spans="1:7" ht="15.6" customHeight="1">
      <c r="A28" s="202" t="s">
        <v>177</v>
      </c>
      <c r="B28" s="203">
        <v>1377</v>
      </c>
      <c r="C28" s="203">
        <v>1368</v>
      </c>
      <c r="D28" s="203">
        <v>11885</v>
      </c>
      <c r="E28" s="203">
        <v>12422</v>
      </c>
      <c r="F28" s="204">
        <v>4.5183003786285241</v>
      </c>
    </row>
    <row r="29" spans="1:7" ht="15.6" customHeight="1">
      <c r="A29" s="202" t="s">
        <v>178</v>
      </c>
      <c r="B29" s="203">
        <v>129</v>
      </c>
      <c r="C29" s="203">
        <v>144</v>
      </c>
      <c r="D29" s="203">
        <v>1112</v>
      </c>
      <c r="E29" s="203">
        <v>1192</v>
      </c>
      <c r="F29" s="204">
        <v>7.1942446043165518</v>
      </c>
    </row>
    <row r="30" spans="1:7" ht="15.6" customHeight="1">
      <c r="A30" s="202" t="s">
        <v>179</v>
      </c>
      <c r="B30" s="203">
        <v>81</v>
      </c>
      <c r="C30" s="203">
        <v>61</v>
      </c>
      <c r="D30" s="203">
        <v>677</v>
      </c>
      <c r="E30" s="203">
        <v>663</v>
      </c>
      <c r="F30" s="204">
        <v>-2.0679468242245211</v>
      </c>
    </row>
    <row r="31" spans="1:7" ht="15.6" customHeight="1">
      <c r="A31" s="202" t="s">
        <v>180</v>
      </c>
      <c r="B31" s="203">
        <v>191</v>
      </c>
      <c r="C31" s="203">
        <v>204</v>
      </c>
      <c r="D31" s="203">
        <v>1768</v>
      </c>
      <c r="E31" s="203">
        <v>1799</v>
      </c>
      <c r="F31" s="204">
        <v>1.7533936651583699</v>
      </c>
    </row>
    <row r="32" spans="1:7" ht="15.6" customHeight="1">
      <c r="A32" s="202" t="s">
        <v>181</v>
      </c>
      <c r="B32" s="203">
        <v>648</v>
      </c>
      <c r="C32" s="203">
        <v>573</v>
      </c>
      <c r="D32" s="203">
        <v>5647</v>
      </c>
      <c r="E32" s="203">
        <v>5657</v>
      </c>
      <c r="F32" s="204">
        <v>0.1770851779706106</v>
      </c>
    </row>
    <row r="33" spans="1:6" ht="15.6" customHeight="1">
      <c r="A33" s="202" t="s">
        <v>182</v>
      </c>
      <c r="B33" s="203">
        <v>140</v>
      </c>
      <c r="C33" s="203">
        <v>176</v>
      </c>
      <c r="D33" s="203">
        <v>1129</v>
      </c>
      <c r="E33" s="203">
        <v>1393</v>
      </c>
      <c r="F33" s="204">
        <v>23.38352524357839</v>
      </c>
    </row>
    <row r="34" spans="1:6" ht="15.6" customHeight="1">
      <c r="A34" s="202" t="s">
        <v>183</v>
      </c>
      <c r="B34" s="203">
        <v>27</v>
      </c>
      <c r="C34" s="203">
        <v>36</v>
      </c>
      <c r="D34" s="203">
        <v>311</v>
      </c>
      <c r="E34" s="203">
        <v>295</v>
      </c>
      <c r="F34" s="204">
        <v>-5.1446945337620633</v>
      </c>
    </row>
    <row r="35" spans="1:6" ht="15.6" customHeight="1">
      <c r="A35" s="170" t="s">
        <v>158</v>
      </c>
      <c r="B35" s="90">
        <f>SUM(B7:B34)</f>
        <v>15228</v>
      </c>
      <c r="C35" s="91">
        <f>SUM(C7:C34)</f>
        <v>15333</v>
      </c>
      <c r="D35" s="192">
        <f>SUM(D7:D34)</f>
        <v>119325</v>
      </c>
      <c r="E35" s="92">
        <f>SUM(E7:E34)</f>
        <v>125910</v>
      </c>
      <c r="F35" s="154">
        <f>E35*100/D35-100</f>
        <v>5.5185417976115616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5" priority="2">
      <formula>MOD(ROW(),2)=0</formula>
    </cfRule>
  </conditionalFormatting>
  <conditionalFormatting sqref="F7:F35">
    <cfRule type="expression" dxfId="1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D13E57-F34E-4D41-8C1F-E6675B3750C9}">
  <sheetPr codeName="Hoja25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78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82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3123947</v>
      </c>
      <c r="C7" s="203">
        <v>3733462</v>
      </c>
      <c r="D7" s="203">
        <v>18932632</v>
      </c>
      <c r="E7" s="203">
        <v>20901091</v>
      </c>
      <c r="F7" s="204">
        <v>10.397175627773249</v>
      </c>
      <c r="G7" s="51"/>
    </row>
    <row r="8" spans="1:14" ht="15.6" customHeight="1">
      <c r="A8" s="202" t="s">
        <v>11</v>
      </c>
      <c r="B8" s="203">
        <v>1101460</v>
      </c>
      <c r="C8" s="203">
        <v>1506540</v>
      </c>
      <c r="D8" s="203">
        <v>8556798</v>
      </c>
      <c r="E8" s="203">
        <v>10907785</v>
      </c>
      <c r="F8" s="204">
        <v>27.47507887880489</v>
      </c>
      <c r="G8" s="20"/>
    </row>
    <row r="9" spans="1:14" ht="15.6" customHeight="1">
      <c r="A9" s="202" t="s">
        <v>8</v>
      </c>
      <c r="B9" s="203">
        <v>2698484</v>
      </c>
      <c r="C9" s="203">
        <v>3481657</v>
      </c>
      <c r="D9" s="203">
        <v>22038012</v>
      </c>
      <c r="E9" s="203">
        <v>27565771</v>
      </c>
      <c r="F9" s="204">
        <v>25.082838687990549</v>
      </c>
      <c r="G9" s="20"/>
    </row>
    <row r="10" spans="1:14" ht="15.6" customHeight="1">
      <c r="A10" s="202" t="s">
        <v>10</v>
      </c>
      <c r="B10" s="203">
        <v>454230</v>
      </c>
      <c r="C10" s="203">
        <v>530612</v>
      </c>
      <c r="D10" s="203">
        <v>4375576</v>
      </c>
      <c r="E10" s="203">
        <v>4967429</v>
      </c>
      <c r="F10" s="204">
        <v>13.526287739031391</v>
      </c>
    </row>
    <row r="11" spans="1:14" ht="15.6" customHeight="1">
      <c r="A11" s="202" t="s">
        <v>9</v>
      </c>
      <c r="B11" s="203">
        <v>44730962</v>
      </c>
      <c r="C11" s="203">
        <v>47832103</v>
      </c>
      <c r="D11" s="203">
        <v>359444845</v>
      </c>
      <c r="E11" s="203">
        <v>405472199</v>
      </c>
      <c r="F11" s="204">
        <v>12.805122855496791</v>
      </c>
    </row>
    <row r="12" spans="1:14" ht="15.6" customHeight="1">
      <c r="A12" s="202" t="s">
        <v>6</v>
      </c>
      <c r="B12" s="203">
        <v>3321589</v>
      </c>
      <c r="C12" s="203">
        <v>4801729</v>
      </c>
      <c r="D12" s="203">
        <v>26038197</v>
      </c>
      <c r="E12" s="203">
        <v>30366051</v>
      </c>
      <c r="F12" s="204">
        <v>16.62117388542686</v>
      </c>
    </row>
    <row r="13" spans="1:14" ht="15.6" customHeight="1">
      <c r="A13" s="202" t="s">
        <v>175</v>
      </c>
      <c r="B13" s="203">
        <v>28552295</v>
      </c>
      <c r="C13" s="203">
        <v>29084117</v>
      </c>
      <c r="D13" s="203">
        <v>213370661</v>
      </c>
      <c r="E13" s="203">
        <v>225611354</v>
      </c>
      <c r="F13" s="204">
        <v>5.7368210524501251</v>
      </c>
    </row>
    <row r="14" spans="1:14" ht="15.6" customHeight="1">
      <c r="A14" s="202" t="s">
        <v>153</v>
      </c>
      <c r="B14" s="203">
        <v>33234242</v>
      </c>
      <c r="C14" s="203">
        <v>34420440</v>
      </c>
      <c r="D14" s="203">
        <v>260493413</v>
      </c>
      <c r="E14" s="203">
        <v>280903370</v>
      </c>
      <c r="F14" s="204">
        <v>7.8351144333926044</v>
      </c>
    </row>
    <row r="15" spans="1:14" ht="15.6" customHeight="1">
      <c r="A15" s="202" t="s">
        <v>150</v>
      </c>
      <c r="B15" s="203">
        <v>4781712</v>
      </c>
      <c r="C15" s="203">
        <v>6443936</v>
      </c>
      <c r="D15" s="203">
        <v>40634399</v>
      </c>
      <c r="E15" s="203">
        <v>45392383</v>
      </c>
      <c r="F15" s="204">
        <v>11.70925156294301</v>
      </c>
    </row>
    <row r="16" spans="1:14" ht="15.6" customHeight="1">
      <c r="A16" s="202" t="s">
        <v>149</v>
      </c>
      <c r="B16" s="203">
        <v>4009822</v>
      </c>
      <c r="C16" s="203">
        <v>3775317</v>
      </c>
      <c r="D16" s="203">
        <v>38373270</v>
      </c>
      <c r="E16" s="203">
        <v>36165373</v>
      </c>
      <c r="F16" s="204">
        <v>-5.7537369111363148</v>
      </c>
      <c r="G16" s="15"/>
    </row>
    <row r="17" spans="1:7" ht="15.6" customHeight="1">
      <c r="A17" s="202" t="s">
        <v>155</v>
      </c>
      <c r="B17" s="203">
        <v>1849332</v>
      </c>
      <c r="C17" s="203">
        <v>1513527</v>
      </c>
      <c r="D17" s="203">
        <v>17147621</v>
      </c>
      <c r="E17" s="203">
        <v>14434854</v>
      </c>
      <c r="F17" s="204">
        <v>-15.82007789885256</v>
      </c>
      <c r="G17" s="16"/>
    </row>
    <row r="18" spans="1:7" ht="15.6" customHeight="1">
      <c r="A18" s="202" t="s">
        <v>152</v>
      </c>
      <c r="B18" s="203">
        <v>6482837</v>
      </c>
      <c r="C18" s="203">
        <v>6207691</v>
      </c>
      <c r="D18" s="203">
        <v>53831209</v>
      </c>
      <c r="E18" s="203">
        <v>53942783</v>
      </c>
      <c r="F18" s="204">
        <v>0.20726638333536579</v>
      </c>
    </row>
    <row r="19" spans="1:7" ht="15.6" customHeight="1">
      <c r="A19" s="202" t="s">
        <v>148</v>
      </c>
      <c r="B19" s="203">
        <v>1658998</v>
      </c>
      <c r="C19" s="203">
        <v>1382268</v>
      </c>
      <c r="D19" s="203">
        <v>12315887</v>
      </c>
      <c r="E19" s="203">
        <v>12719791</v>
      </c>
      <c r="F19" s="204">
        <v>3.2795364231581479</v>
      </c>
    </row>
    <row r="20" spans="1:7" ht="15.6" customHeight="1">
      <c r="A20" s="202" t="s">
        <v>147</v>
      </c>
      <c r="B20" s="203">
        <v>1679476</v>
      </c>
      <c r="C20" s="203">
        <v>1765320</v>
      </c>
      <c r="D20" s="203">
        <v>15465000</v>
      </c>
      <c r="E20" s="203">
        <v>16591218</v>
      </c>
      <c r="F20" s="204">
        <v>7.2823666343356006</v>
      </c>
    </row>
    <row r="21" spans="1:7" ht="15.6" customHeight="1">
      <c r="A21" s="202" t="s">
        <v>154</v>
      </c>
      <c r="B21" s="203">
        <v>3329432</v>
      </c>
      <c r="C21" s="203">
        <v>3304274</v>
      </c>
      <c r="D21" s="203">
        <v>31922577</v>
      </c>
      <c r="E21" s="203">
        <v>30024186</v>
      </c>
      <c r="F21" s="204">
        <v>-5.9468601172142144</v>
      </c>
    </row>
    <row r="22" spans="1:7" ht="15.6" customHeight="1">
      <c r="A22" s="202" t="s">
        <v>151</v>
      </c>
      <c r="B22" s="203">
        <v>20916419</v>
      </c>
      <c r="C22" s="203">
        <v>19518761</v>
      </c>
      <c r="D22" s="203">
        <v>196650903</v>
      </c>
      <c r="E22" s="203">
        <v>192666299</v>
      </c>
      <c r="F22" s="204">
        <v>-2.0262322416083691</v>
      </c>
    </row>
    <row r="23" spans="1:7" ht="15.6" customHeight="1">
      <c r="A23" s="202" t="s">
        <v>171</v>
      </c>
      <c r="B23" s="203">
        <v>3606781</v>
      </c>
      <c r="C23" s="203">
        <v>4834519</v>
      </c>
      <c r="D23" s="203">
        <v>35098046</v>
      </c>
      <c r="E23" s="203">
        <v>36877585</v>
      </c>
      <c r="F23" s="204">
        <v>5.0701939361524637</v>
      </c>
    </row>
    <row r="24" spans="1:7" ht="15.6" customHeight="1">
      <c r="A24" s="202" t="s">
        <v>146</v>
      </c>
      <c r="B24" s="203">
        <v>249351</v>
      </c>
      <c r="C24" s="203">
        <v>257955</v>
      </c>
      <c r="D24" s="203">
        <v>2144796</v>
      </c>
      <c r="E24" s="203">
        <v>2234009</v>
      </c>
      <c r="F24" s="204">
        <v>4.1595098088582736</v>
      </c>
    </row>
    <row r="25" spans="1:7" ht="15.6" customHeight="1">
      <c r="A25" s="202" t="s">
        <v>145</v>
      </c>
      <c r="B25" s="203">
        <v>2470883</v>
      </c>
      <c r="C25" s="203">
        <v>3214256</v>
      </c>
      <c r="D25" s="203">
        <v>19897646</v>
      </c>
      <c r="E25" s="203">
        <v>25478764</v>
      </c>
      <c r="F25" s="204">
        <v>28.049137068776869</v>
      </c>
    </row>
    <row r="26" spans="1:7" ht="15.6" customHeight="1">
      <c r="A26" s="202" t="s">
        <v>157</v>
      </c>
      <c r="B26" s="203">
        <v>991534</v>
      </c>
      <c r="C26" s="203">
        <v>1970262</v>
      </c>
      <c r="D26" s="203">
        <v>7143748</v>
      </c>
      <c r="E26" s="203">
        <v>13572418</v>
      </c>
      <c r="F26" s="204">
        <v>89.990156427690351</v>
      </c>
    </row>
    <row r="27" spans="1:7" ht="15.6" customHeight="1">
      <c r="A27" s="202" t="s">
        <v>173</v>
      </c>
      <c r="B27" s="203">
        <v>646577</v>
      </c>
      <c r="C27" s="203">
        <v>709747</v>
      </c>
      <c r="D27" s="203">
        <v>5405026</v>
      </c>
      <c r="E27" s="203">
        <v>5694081</v>
      </c>
      <c r="F27" s="204">
        <v>5.3478928686004537</v>
      </c>
    </row>
    <row r="28" spans="1:7" ht="15.6" customHeight="1">
      <c r="A28" s="202" t="s">
        <v>177</v>
      </c>
      <c r="B28" s="203">
        <v>15636052</v>
      </c>
      <c r="C28" s="203">
        <v>15133702</v>
      </c>
      <c r="D28" s="203">
        <v>147632334</v>
      </c>
      <c r="E28" s="203">
        <v>149884246</v>
      </c>
      <c r="F28" s="204">
        <v>1.5253514856711521</v>
      </c>
    </row>
    <row r="29" spans="1:7" ht="15.6" customHeight="1">
      <c r="A29" s="202" t="s">
        <v>178</v>
      </c>
      <c r="B29" s="203">
        <v>2757493</v>
      </c>
      <c r="C29" s="203">
        <v>2639150</v>
      </c>
      <c r="D29" s="203">
        <v>22833245</v>
      </c>
      <c r="E29" s="203">
        <v>23690252</v>
      </c>
      <c r="F29" s="204">
        <v>3.75332984864832</v>
      </c>
    </row>
    <row r="30" spans="1:7" ht="15.6" customHeight="1">
      <c r="A30" s="202" t="s">
        <v>179</v>
      </c>
      <c r="B30" s="203">
        <v>499222</v>
      </c>
      <c r="C30" s="203">
        <v>419159</v>
      </c>
      <c r="D30" s="203">
        <v>3943216</v>
      </c>
      <c r="E30" s="203">
        <v>3882430</v>
      </c>
      <c r="F30" s="204">
        <v>-1.5415336111437909</v>
      </c>
    </row>
    <row r="31" spans="1:7" ht="15.6" customHeight="1">
      <c r="A31" s="202" t="s">
        <v>180</v>
      </c>
      <c r="B31" s="203">
        <v>4311268</v>
      </c>
      <c r="C31" s="203">
        <v>4527031</v>
      </c>
      <c r="D31" s="203">
        <v>35073151</v>
      </c>
      <c r="E31" s="203">
        <v>37588754</v>
      </c>
      <c r="F31" s="204">
        <v>7.1724465246934832</v>
      </c>
    </row>
    <row r="32" spans="1:7" ht="15.6" customHeight="1">
      <c r="A32" s="202" t="s">
        <v>181</v>
      </c>
      <c r="B32" s="203">
        <v>26066352</v>
      </c>
      <c r="C32" s="203">
        <v>22902753</v>
      </c>
      <c r="D32" s="203">
        <v>216491133</v>
      </c>
      <c r="E32" s="203">
        <v>225359349</v>
      </c>
      <c r="F32" s="204">
        <v>4.0963414423074767</v>
      </c>
    </row>
    <row r="33" spans="1:6" ht="15.6" customHeight="1">
      <c r="A33" s="202" t="s">
        <v>182</v>
      </c>
      <c r="B33" s="203">
        <v>3975704</v>
      </c>
      <c r="C33" s="203">
        <v>4562473</v>
      </c>
      <c r="D33" s="203">
        <v>25866326</v>
      </c>
      <c r="E33" s="203">
        <v>32982910</v>
      </c>
      <c r="F33" s="204">
        <v>27.512929358425311</v>
      </c>
    </row>
    <row r="34" spans="1:6" ht="15.6" customHeight="1">
      <c r="A34" s="202" t="s">
        <v>183</v>
      </c>
      <c r="B34" s="203">
        <v>215420</v>
      </c>
      <c r="C34" s="203">
        <v>254157</v>
      </c>
      <c r="D34" s="203">
        <v>2284859</v>
      </c>
      <c r="E34" s="203">
        <v>2299735</v>
      </c>
      <c r="F34" s="204">
        <v>0.65106862173989555</v>
      </c>
    </row>
    <row r="35" spans="1:6" ht="15.6" customHeight="1">
      <c r="A35" s="170" t="s">
        <v>158</v>
      </c>
      <c r="B35" s="90">
        <f>SUM(B7:B34)</f>
        <v>223351874</v>
      </c>
      <c r="C35" s="91">
        <f>SUM(C7:C34)</f>
        <v>230726918</v>
      </c>
      <c r="D35" s="192">
        <f>SUM(D7:D34)</f>
        <v>1843404526</v>
      </c>
      <c r="E35" s="92">
        <f>SUM(E7:E34)</f>
        <v>1968176470</v>
      </c>
      <c r="F35" s="154">
        <f>E35*100/D35-100</f>
        <v>6.7685601418557013</v>
      </c>
    </row>
    <row r="36" spans="1:6" ht="15.6" customHeight="1">
      <c r="A36" s="87" t="s">
        <v>81</v>
      </c>
      <c r="B36" s="86"/>
      <c r="D36" s="27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3" priority="2">
      <formula>MOD(ROW(),2)=0</formula>
    </cfRule>
  </conditionalFormatting>
  <conditionalFormatting sqref="F7:F35">
    <cfRule type="expression" dxfId="1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18CE21-A24F-45AD-84B6-1786C8CB6D7D}">
  <sheetPr codeName="Hoja26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83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21</v>
      </c>
      <c r="C7" s="203">
        <v>22</v>
      </c>
      <c r="D7" s="203">
        <v>97</v>
      </c>
      <c r="E7" s="203">
        <v>101</v>
      </c>
      <c r="F7" s="204">
        <v>4.1237113402061851</v>
      </c>
      <c r="G7" s="51"/>
    </row>
    <row r="8" spans="1:14" ht="15.6" customHeight="1">
      <c r="A8" s="202" t="s">
        <v>11</v>
      </c>
      <c r="B8" s="203">
        <v>6</v>
      </c>
      <c r="C8" s="203">
        <v>9</v>
      </c>
      <c r="D8" s="203">
        <v>40</v>
      </c>
      <c r="E8" s="203">
        <v>60</v>
      </c>
      <c r="F8" s="204">
        <v>50</v>
      </c>
      <c r="G8" s="20"/>
    </row>
    <row r="9" spans="1:14" ht="15.6" customHeight="1">
      <c r="A9" s="202" t="s">
        <v>8</v>
      </c>
      <c r="B9" s="203">
        <v>0</v>
      </c>
      <c r="C9" s="203">
        <v>3</v>
      </c>
      <c r="D9" s="203">
        <v>9</v>
      </c>
      <c r="E9" s="203">
        <v>15</v>
      </c>
      <c r="F9" s="204">
        <v>66.666666666666657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3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0</v>
      </c>
      <c r="D11" s="203">
        <v>1</v>
      </c>
      <c r="E11" s="203">
        <v>0</v>
      </c>
      <c r="F11" s="204">
        <v>-100</v>
      </c>
    </row>
    <row r="12" spans="1:14" ht="15.6" customHeight="1">
      <c r="A12" s="202" t="s">
        <v>6</v>
      </c>
      <c r="B12" s="203">
        <v>28</v>
      </c>
      <c r="C12" s="203">
        <v>37</v>
      </c>
      <c r="D12" s="203">
        <v>209</v>
      </c>
      <c r="E12" s="203">
        <v>238</v>
      </c>
      <c r="F12" s="204">
        <v>13.8755980861244</v>
      </c>
    </row>
    <row r="13" spans="1:14" ht="15.6" customHeight="1">
      <c r="A13" s="202" t="s">
        <v>175</v>
      </c>
      <c r="B13" s="203">
        <v>88</v>
      </c>
      <c r="C13" s="203">
        <v>89</v>
      </c>
      <c r="D13" s="203">
        <v>536</v>
      </c>
      <c r="E13" s="203">
        <v>571</v>
      </c>
      <c r="F13" s="204">
        <v>6.5298507462686501</v>
      </c>
    </row>
    <row r="14" spans="1:14" ht="15.6" customHeight="1">
      <c r="A14" s="202" t="s">
        <v>153</v>
      </c>
      <c r="B14" s="203">
        <v>91</v>
      </c>
      <c r="C14" s="203">
        <v>90</v>
      </c>
      <c r="D14" s="203">
        <v>582</v>
      </c>
      <c r="E14" s="203">
        <v>589</v>
      </c>
      <c r="F14" s="204">
        <v>1.2027491408934741</v>
      </c>
    </row>
    <row r="15" spans="1:14" ht="15.6" customHeight="1">
      <c r="A15" s="202" t="s">
        <v>150</v>
      </c>
      <c r="B15" s="203">
        <v>13</v>
      </c>
      <c r="C15" s="203">
        <v>18</v>
      </c>
      <c r="D15" s="203">
        <v>64</v>
      </c>
      <c r="E15" s="203">
        <v>67</v>
      </c>
      <c r="F15" s="204">
        <v>4.6875</v>
      </c>
    </row>
    <row r="16" spans="1:14" ht="15.6" customHeight="1">
      <c r="A16" s="202" t="s">
        <v>149</v>
      </c>
      <c r="B16" s="203">
        <v>13</v>
      </c>
      <c r="C16" s="203">
        <v>18</v>
      </c>
      <c r="D16" s="203">
        <v>124</v>
      </c>
      <c r="E16" s="203">
        <v>98</v>
      </c>
      <c r="F16" s="204">
        <v>-20.967741935483868</v>
      </c>
      <c r="G16" s="15"/>
    </row>
    <row r="17" spans="1:7" ht="15.6" customHeight="1">
      <c r="A17" s="202" t="s">
        <v>155</v>
      </c>
      <c r="B17" s="203">
        <v>0</v>
      </c>
      <c r="C17" s="203">
        <v>1</v>
      </c>
      <c r="D17" s="203">
        <v>1</v>
      </c>
      <c r="E17" s="203">
        <v>1</v>
      </c>
      <c r="F17" s="204">
        <v>0</v>
      </c>
      <c r="G17" s="16"/>
    </row>
    <row r="18" spans="1:7" ht="15.6" customHeight="1">
      <c r="A18" s="202" t="s">
        <v>152</v>
      </c>
      <c r="B18" s="203">
        <v>0</v>
      </c>
      <c r="C18" s="203">
        <v>1</v>
      </c>
      <c r="D18" s="203">
        <v>3</v>
      </c>
      <c r="E18" s="203">
        <v>14</v>
      </c>
      <c r="F18" s="204">
        <v>366.66666666666669</v>
      </c>
    </row>
    <row r="19" spans="1:7" ht="15.6" customHeight="1">
      <c r="A19" s="202" t="s">
        <v>148</v>
      </c>
      <c r="B19" s="203">
        <v>2</v>
      </c>
      <c r="C19" s="203">
        <v>2</v>
      </c>
      <c r="D19" s="203">
        <v>12</v>
      </c>
      <c r="E19" s="203">
        <v>12</v>
      </c>
      <c r="F19" s="204">
        <v>0</v>
      </c>
    </row>
    <row r="20" spans="1:7" ht="15.6" customHeight="1">
      <c r="A20" s="202" t="s">
        <v>147</v>
      </c>
      <c r="B20" s="203">
        <v>4</v>
      </c>
      <c r="C20" s="203">
        <v>4</v>
      </c>
      <c r="D20" s="203">
        <v>20</v>
      </c>
      <c r="E20" s="203">
        <v>22</v>
      </c>
      <c r="F20" s="204">
        <v>10</v>
      </c>
    </row>
    <row r="21" spans="1:7" ht="15.6" customHeight="1">
      <c r="A21" s="202" t="s">
        <v>154</v>
      </c>
      <c r="B21" s="203">
        <v>6</v>
      </c>
      <c r="C21" s="203">
        <v>6</v>
      </c>
      <c r="D21" s="203">
        <v>16</v>
      </c>
      <c r="E21" s="203">
        <v>14</v>
      </c>
      <c r="F21" s="204">
        <v>-12.5</v>
      </c>
    </row>
    <row r="22" spans="1:7" ht="15.6" customHeight="1">
      <c r="A22" s="202" t="s">
        <v>151</v>
      </c>
      <c r="B22" s="203">
        <v>9</v>
      </c>
      <c r="C22" s="203">
        <v>13</v>
      </c>
      <c r="D22" s="203">
        <v>398</v>
      </c>
      <c r="E22" s="203">
        <v>389</v>
      </c>
      <c r="F22" s="204">
        <v>-2.2613065326633119</v>
      </c>
    </row>
    <row r="23" spans="1:7" ht="15.6" customHeight="1">
      <c r="A23" s="202" t="s">
        <v>171</v>
      </c>
      <c r="B23" s="203">
        <v>20</v>
      </c>
      <c r="C23" s="203">
        <v>34</v>
      </c>
      <c r="D23" s="203">
        <v>174</v>
      </c>
      <c r="E23" s="203">
        <v>200</v>
      </c>
      <c r="F23" s="204">
        <v>14.94252873563218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1</v>
      </c>
      <c r="E24" s="203">
        <v>0</v>
      </c>
      <c r="F24" s="204">
        <v>-100</v>
      </c>
    </row>
    <row r="25" spans="1:7" ht="15.6" customHeight="1">
      <c r="A25" s="202" t="s">
        <v>145</v>
      </c>
      <c r="B25" s="203">
        <v>2</v>
      </c>
      <c r="C25" s="203">
        <v>2</v>
      </c>
      <c r="D25" s="203">
        <v>7</v>
      </c>
      <c r="E25" s="203">
        <v>7</v>
      </c>
      <c r="F25" s="204">
        <v>0</v>
      </c>
    </row>
    <row r="26" spans="1:7" ht="15.6" customHeight="1">
      <c r="A26" s="202" t="s">
        <v>157</v>
      </c>
      <c r="B26" s="203">
        <v>5</v>
      </c>
      <c r="C26" s="203">
        <v>4</v>
      </c>
      <c r="D26" s="203">
        <v>12</v>
      </c>
      <c r="E26" s="203">
        <v>14</v>
      </c>
      <c r="F26" s="204">
        <v>16.666666666666671</v>
      </c>
    </row>
    <row r="27" spans="1:7" ht="15.6" customHeight="1">
      <c r="A27" s="202" t="s">
        <v>173</v>
      </c>
      <c r="B27" s="203">
        <v>2</v>
      </c>
      <c r="C27" s="203">
        <v>0</v>
      </c>
      <c r="D27" s="203">
        <v>5</v>
      </c>
      <c r="E27" s="203">
        <v>5</v>
      </c>
      <c r="F27" s="204">
        <v>0</v>
      </c>
    </row>
    <row r="28" spans="1:7" ht="15.6" customHeight="1">
      <c r="A28" s="202" t="s">
        <v>177</v>
      </c>
      <c r="B28" s="203">
        <v>6</v>
      </c>
      <c r="C28" s="203">
        <v>11</v>
      </c>
      <c r="D28" s="203">
        <v>367</v>
      </c>
      <c r="E28" s="203">
        <v>317</v>
      </c>
      <c r="F28" s="204">
        <v>-13.62397820163488</v>
      </c>
    </row>
    <row r="29" spans="1:7" ht="15.6" customHeight="1">
      <c r="A29" s="202" t="s">
        <v>178</v>
      </c>
      <c r="B29" s="203">
        <v>5</v>
      </c>
      <c r="C29" s="203">
        <v>2</v>
      </c>
      <c r="D29" s="203">
        <v>20</v>
      </c>
      <c r="E29" s="203">
        <v>13</v>
      </c>
      <c r="F29" s="204">
        <v>-35</v>
      </c>
    </row>
    <row r="30" spans="1:7" ht="15.6" customHeight="1">
      <c r="A30" s="202" t="s">
        <v>179</v>
      </c>
      <c r="B30" s="203">
        <v>10</v>
      </c>
      <c r="C30" s="203">
        <v>8</v>
      </c>
      <c r="D30" s="203">
        <v>59</v>
      </c>
      <c r="E30" s="203">
        <v>58</v>
      </c>
      <c r="F30" s="204">
        <v>-1.694915254237287</v>
      </c>
    </row>
    <row r="31" spans="1:7" ht="15.6" customHeight="1">
      <c r="A31" s="202" t="s">
        <v>180</v>
      </c>
      <c r="B31" s="203">
        <v>5</v>
      </c>
      <c r="C31" s="203">
        <v>8</v>
      </c>
      <c r="D31" s="203">
        <v>21</v>
      </c>
      <c r="E31" s="203">
        <v>38</v>
      </c>
      <c r="F31" s="204">
        <v>80.952380952380963</v>
      </c>
    </row>
    <row r="32" spans="1:7" ht="15.6" customHeight="1">
      <c r="A32" s="202" t="s">
        <v>181</v>
      </c>
      <c r="B32" s="203">
        <v>33</v>
      </c>
      <c r="C32" s="203">
        <v>30</v>
      </c>
      <c r="D32" s="203">
        <v>207</v>
      </c>
      <c r="E32" s="203">
        <v>184</v>
      </c>
      <c r="F32" s="204">
        <v>-11.111111111111111</v>
      </c>
    </row>
    <row r="33" spans="1:6" ht="15.6" customHeight="1">
      <c r="A33" s="202" t="s">
        <v>182</v>
      </c>
      <c r="B33" s="203">
        <v>16</v>
      </c>
      <c r="C33" s="203">
        <v>18</v>
      </c>
      <c r="D33" s="203">
        <v>67</v>
      </c>
      <c r="E33" s="203">
        <v>73</v>
      </c>
      <c r="F33" s="204">
        <v>8.9552238805970177</v>
      </c>
    </row>
    <row r="34" spans="1:6" ht="15.6" customHeight="1">
      <c r="A34" s="202" t="s">
        <v>183</v>
      </c>
      <c r="B34" s="203">
        <v>2</v>
      </c>
      <c r="C34" s="203">
        <v>1</v>
      </c>
      <c r="D34" s="203">
        <v>4</v>
      </c>
      <c r="E34" s="203">
        <v>6</v>
      </c>
      <c r="F34" s="204">
        <v>50</v>
      </c>
    </row>
    <row r="35" spans="1:6" ht="15.6" customHeight="1">
      <c r="A35" s="170" t="s">
        <v>158</v>
      </c>
      <c r="B35" s="90">
        <f>SUM(B7:B34)</f>
        <v>387</v>
      </c>
      <c r="C35" s="91">
        <f>SUM(C7:C34)</f>
        <v>431</v>
      </c>
      <c r="D35" s="192">
        <f>SUM(D7:D34)</f>
        <v>3059</v>
      </c>
      <c r="E35" s="192">
        <f>SUM(E7:E34)</f>
        <v>3106</v>
      </c>
      <c r="F35" s="154">
        <f>E35*100/D35-100</f>
        <v>1.5364498202026766</v>
      </c>
    </row>
    <row r="36" spans="1:6" ht="15.6" customHeight="1">
      <c r="A36" s="87" t="s">
        <v>167</v>
      </c>
      <c r="B36" s="86"/>
      <c r="D36" s="27"/>
      <c r="F36" s="37"/>
    </row>
  </sheetData>
  <mergeCells count="3">
    <mergeCell ref="B5:C5"/>
    <mergeCell ref="D5:F5"/>
    <mergeCell ref="A5:A6"/>
  </mergeCells>
  <conditionalFormatting sqref="A7:F34">
    <cfRule type="expression" dxfId="11" priority="2">
      <formula>MOD(ROW(),2)=0</formula>
    </cfRule>
  </conditionalFormatting>
  <conditionalFormatting sqref="F7:F35">
    <cfRule type="expression" dxfId="1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AEF75B-E25F-474B-9C02-C5DD3E6222DC}">
  <sheetPr codeName="Hoja27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85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36524</v>
      </c>
      <c r="C7" s="203">
        <v>53353</v>
      </c>
      <c r="D7" s="203">
        <v>151395</v>
      </c>
      <c r="E7" s="203">
        <v>254638</v>
      </c>
      <c r="F7" s="204">
        <v>68.194458205356852</v>
      </c>
      <c r="G7" s="51"/>
    </row>
    <row r="8" spans="1:14" ht="15.6" customHeight="1">
      <c r="A8" s="202" t="s">
        <v>11</v>
      </c>
      <c r="B8" s="203">
        <v>27524</v>
      </c>
      <c r="C8" s="203">
        <v>43272</v>
      </c>
      <c r="D8" s="203">
        <v>173950</v>
      </c>
      <c r="E8" s="203">
        <v>289727</v>
      </c>
      <c r="F8" s="204">
        <v>66.557631503305544</v>
      </c>
      <c r="G8" s="20"/>
    </row>
    <row r="9" spans="1:14" ht="15.6" customHeight="1">
      <c r="A9" s="202" t="s">
        <v>8</v>
      </c>
      <c r="B9" s="203">
        <v>77931</v>
      </c>
      <c r="C9" s="203">
        <v>85364</v>
      </c>
      <c r="D9" s="203">
        <v>617678</v>
      </c>
      <c r="E9" s="203">
        <v>733856</v>
      </c>
      <c r="F9" s="204">
        <v>18.808829195794569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443422</v>
      </c>
      <c r="C11" s="203">
        <v>501144</v>
      </c>
      <c r="D11" s="203">
        <v>3521905</v>
      </c>
      <c r="E11" s="203">
        <v>4579485</v>
      </c>
      <c r="F11" s="204">
        <v>30.0286350710766</v>
      </c>
    </row>
    <row r="12" spans="1:14" ht="15.6" customHeight="1">
      <c r="A12" s="202" t="s">
        <v>6</v>
      </c>
      <c r="B12" s="203">
        <v>47682</v>
      </c>
      <c r="C12" s="203">
        <v>81355</v>
      </c>
      <c r="D12" s="203">
        <v>266058</v>
      </c>
      <c r="E12" s="203">
        <v>469564</v>
      </c>
      <c r="F12" s="204">
        <v>76.489336911500487</v>
      </c>
    </row>
    <row r="13" spans="1:14" ht="15.6" customHeight="1">
      <c r="A13" s="202" t="s">
        <v>175</v>
      </c>
      <c r="B13" s="203">
        <v>1102425</v>
      </c>
      <c r="C13" s="203">
        <v>1167540</v>
      </c>
      <c r="D13" s="203">
        <v>7242668</v>
      </c>
      <c r="E13" s="203">
        <v>8160347</v>
      </c>
      <c r="F13" s="204">
        <v>12.67045514166878</v>
      </c>
    </row>
    <row r="14" spans="1:14" ht="15.6" customHeight="1">
      <c r="A14" s="202" t="s">
        <v>153</v>
      </c>
      <c r="B14" s="203">
        <v>482351</v>
      </c>
      <c r="C14" s="203">
        <v>578344</v>
      </c>
      <c r="D14" s="203">
        <v>3019824</v>
      </c>
      <c r="E14" s="203">
        <v>4141660</v>
      </c>
      <c r="F14" s="204">
        <v>37.14905239510648</v>
      </c>
    </row>
    <row r="15" spans="1:14" ht="15.6" customHeight="1">
      <c r="A15" s="202" t="s">
        <v>150</v>
      </c>
      <c r="B15" s="203">
        <v>30552</v>
      </c>
      <c r="C15" s="203">
        <v>53847</v>
      </c>
      <c r="D15" s="203">
        <v>176683</v>
      </c>
      <c r="E15" s="203">
        <v>229747</v>
      </c>
      <c r="F15" s="204">
        <v>30.033449737665759</v>
      </c>
    </row>
    <row r="16" spans="1:14" ht="15.6" customHeight="1">
      <c r="A16" s="202" t="s">
        <v>149</v>
      </c>
      <c r="B16" s="203">
        <v>18543</v>
      </c>
      <c r="C16" s="203">
        <v>25703</v>
      </c>
      <c r="D16" s="203">
        <v>117486</v>
      </c>
      <c r="E16" s="203">
        <v>121344</v>
      </c>
      <c r="F16" s="204">
        <v>3.2837955160614878</v>
      </c>
      <c r="G16" s="15"/>
    </row>
    <row r="17" spans="1:7" ht="15.6" customHeight="1">
      <c r="A17" s="202" t="s">
        <v>155</v>
      </c>
      <c r="B17" s="203">
        <v>0</v>
      </c>
      <c r="C17" s="203">
        <v>170</v>
      </c>
      <c r="D17" s="203">
        <v>633</v>
      </c>
      <c r="E17" s="203">
        <v>170</v>
      </c>
      <c r="F17" s="204">
        <v>-73.143759873617697</v>
      </c>
      <c r="G17" s="16"/>
    </row>
    <row r="18" spans="1:7" ht="15.6" customHeight="1">
      <c r="A18" s="202" t="s">
        <v>152</v>
      </c>
      <c r="B18" s="203">
        <v>177329</v>
      </c>
      <c r="C18" s="203">
        <v>157318</v>
      </c>
      <c r="D18" s="203">
        <v>1420887</v>
      </c>
      <c r="E18" s="203">
        <v>1502951</v>
      </c>
      <c r="F18" s="204">
        <v>5.7755472461919908</v>
      </c>
    </row>
    <row r="19" spans="1:7" ht="15.6" customHeight="1">
      <c r="A19" s="202" t="s">
        <v>148</v>
      </c>
      <c r="B19" s="203">
        <v>5850</v>
      </c>
      <c r="C19" s="203">
        <v>733</v>
      </c>
      <c r="D19" s="203">
        <v>10834</v>
      </c>
      <c r="E19" s="203">
        <v>5244</v>
      </c>
      <c r="F19" s="204">
        <v>-51.596824810780873</v>
      </c>
    </row>
    <row r="20" spans="1:7" ht="15.6" customHeight="1">
      <c r="A20" s="202" t="s">
        <v>147</v>
      </c>
      <c r="B20" s="203">
        <v>1914</v>
      </c>
      <c r="C20" s="203">
        <v>7938</v>
      </c>
      <c r="D20" s="203">
        <v>15184</v>
      </c>
      <c r="E20" s="203">
        <v>25448</v>
      </c>
      <c r="F20" s="204">
        <v>67.597471022128559</v>
      </c>
    </row>
    <row r="21" spans="1:7" ht="15.6" customHeight="1">
      <c r="A21" s="202" t="s">
        <v>154</v>
      </c>
      <c r="B21" s="203">
        <v>7275</v>
      </c>
      <c r="C21" s="203">
        <v>8694</v>
      </c>
      <c r="D21" s="203">
        <v>55121</v>
      </c>
      <c r="E21" s="203">
        <v>55355</v>
      </c>
      <c r="F21" s="204">
        <v>0.42452060013424392</v>
      </c>
    </row>
    <row r="22" spans="1:7" ht="15.6" customHeight="1">
      <c r="A22" s="202" t="s">
        <v>151</v>
      </c>
      <c r="B22" s="203">
        <v>185128</v>
      </c>
      <c r="C22" s="203">
        <v>201151</v>
      </c>
      <c r="D22" s="203">
        <v>1782317</v>
      </c>
      <c r="E22" s="203">
        <v>2218209</v>
      </c>
      <c r="F22" s="204">
        <v>24.456479964001911</v>
      </c>
    </row>
    <row r="23" spans="1:7" ht="15.6" customHeight="1">
      <c r="A23" s="202" t="s">
        <v>171</v>
      </c>
      <c r="B23" s="203">
        <v>61303</v>
      </c>
      <c r="C23" s="203">
        <v>79489</v>
      </c>
      <c r="D23" s="203">
        <v>472740</v>
      </c>
      <c r="E23" s="203">
        <v>606558</v>
      </c>
      <c r="F23" s="204">
        <v>28.306891737530151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64703</v>
      </c>
      <c r="C25" s="203">
        <v>55084</v>
      </c>
      <c r="D25" s="203">
        <v>534109</v>
      </c>
      <c r="E25" s="203">
        <v>543620</v>
      </c>
      <c r="F25" s="204">
        <v>1.7807226614792171</v>
      </c>
    </row>
    <row r="26" spans="1:7" ht="15.6" customHeight="1">
      <c r="A26" s="202" t="s">
        <v>157</v>
      </c>
      <c r="B26" s="203">
        <v>14566</v>
      </c>
      <c r="C26" s="203">
        <v>23981</v>
      </c>
      <c r="D26" s="203">
        <v>120406</v>
      </c>
      <c r="E26" s="203">
        <v>190021</v>
      </c>
      <c r="F26" s="204">
        <v>57.816886201684298</v>
      </c>
    </row>
    <row r="27" spans="1:7" ht="15.6" customHeight="1">
      <c r="A27" s="202" t="s">
        <v>173</v>
      </c>
      <c r="B27" s="203">
        <v>299</v>
      </c>
      <c r="C27" s="203">
        <v>0</v>
      </c>
      <c r="D27" s="203">
        <v>947</v>
      </c>
      <c r="E27" s="203">
        <v>934</v>
      </c>
      <c r="F27" s="204">
        <v>-1.3727560718056959</v>
      </c>
    </row>
    <row r="28" spans="1:7" ht="15.6" customHeight="1">
      <c r="A28" s="202" t="s">
        <v>177</v>
      </c>
      <c r="B28" s="203">
        <v>457509</v>
      </c>
      <c r="C28" s="203">
        <v>503221</v>
      </c>
      <c r="D28" s="203">
        <v>4302374</v>
      </c>
      <c r="E28" s="203">
        <v>4935368</v>
      </c>
      <c r="F28" s="204">
        <v>14.712667936353281</v>
      </c>
    </row>
    <row r="29" spans="1:7" ht="15.6" customHeight="1">
      <c r="A29" s="202" t="s">
        <v>178</v>
      </c>
      <c r="B29" s="203">
        <v>34476</v>
      </c>
      <c r="C29" s="203">
        <v>29787</v>
      </c>
      <c r="D29" s="203">
        <v>211612</v>
      </c>
      <c r="E29" s="203">
        <v>203515</v>
      </c>
      <c r="F29" s="204">
        <v>-3.8263425514621048</v>
      </c>
    </row>
    <row r="30" spans="1:7" ht="15.6" customHeight="1">
      <c r="A30" s="202" t="s">
        <v>179</v>
      </c>
      <c r="B30" s="203">
        <v>2932</v>
      </c>
      <c r="C30" s="203">
        <v>2430</v>
      </c>
      <c r="D30" s="203">
        <v>14828</v>
      </c>
      <c r="E30" s="203">
        <v>15705</v>
      </c>
      <c r="F30" s="204">
        <v>5.9144861073644392</v>
      </c>
    </row>
    <row r="31" spans="1:7" ht="15.6" customHeight="1">
      <c r="A31" s="202" t="s">
        <v>180</v>
      </c>
      <c r="B31" s="203">
        <v>13931</v>
      </c>
      <c r="C31" s="203">
        <v>18524</v>
      </c>
      <c r="D31" s="203">
        <v>40997</v>
      </c>
      <c r="E31" s="203">
        <v>82420</v>
      </c>
      <c r="F31" s="204">
        <v>101.0391004219821</v>
      </c>
    </row>
    <row r="32" spans="1:7" ht="15.6" customHeight="1">
      <c r="A32" s="202" t="s">
        <v>181</v>
      </c>
      <c r="B32" s="203">
        <v>164410</v>
      </c>
      <c r="C32" s="203">
        <v>167942</v>
      </c>
      <c r="D32" s="203">
        <v>1063476</v>
      </c>
      <c r="E32" s="203">
        <v>1201610</v>
      </c>
      <c r="F32" s="204">
        <v>12.98891559376986</v>
      </c>
    </row>
    <row r="33" spans="1:6" ht="15.6" customHeight="1">
      <c r="A33" s="202" t="s">
        <v>182</v>
      </c>
      <c r="B33" s="203">
        <v>32061</v>
      </c>
      <c r="C33" s="203">
        <v>39091</v>
      </c>
      <c r="D33" s="203">
        <v>116880</v>
      </c>
      <c r="E33" s="203">
        <v>153960</v>
      </c>
      <c r="F33" s="204">
        <v>31.724845995893219</v>
      </c>
    </row>
    <row r="34" spans="1:6" ht="15.6" customHeight="1">
      <c r="A34" s="202" t="s">
        <v>183</v>
      </c>
      <c r="B34" s="203">
        <v>621</v>
      </c>
      <c r="C34" s="203">
        <v>101</v>
      </c>
      <c r="D34" s="203">
        <v>1004</v>
      </c>
      <c r="E34" s="203">
        <v>1375</v>
      </c>
      <c r="F34" s="204">
        <v>36.952191235059757</v>
      </c>
    </row>
    <row r="35" spans="1:6" ht="15.6" customHeight="1">
      <c r="A35" s="170" t="s">
        <v>158</v>
      </c>
      <c r="B35" s="90">
        <f>SUM(B7:B34)</f>
        <v>3491261</v>
      </c>
      <c r="C35" s="91">
        <f>SUM(C7:C34)</f>
        <v>3885576</v>
      </c>
      <c r="D35" s="90">
        <f>SUM(D7:D34)</f>
        <v>25452162</v>
      </c>
      <c r="E35" s="92">
        <f>SUM(E7:E34)</f>
        <v>30722831</v>
      </c>
      <c r="F35" s="154">
        <f>E35*100/D35-100</f>
        <v>20.708138664212498</v>
      </c>
    </row>
    <row r="36" spans="1:6" ht="15.6" customHeight="1">
      <c r="A36" s="87" t="s">
        <v>84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9" priority="2">
      <formula>MOD(ROW(),2)=0</formula>
    </cfRule>
  </conditionalFormatting>
  <conditionalFormatting sqref="F7:F35">
    <cfRule type="expression" dxfId="8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62248B-65C8-4253-BD62-044AA7940BE6}">
  <sheetPr codeName="Hoja28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92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11926</v>
      </c>
      <c r="C8" s="203">
        <v>21593</v>
      </c>
      <c r="D8" s="203">
        <v>93871</v>
      </c>
      <c r="E8" s="203">
        <v>142014</v>
      </c>
      <c r="F8" s="204">
        <v>51.286339764144401</v>
      </c>
      <c r="G8" s="20"/>
    </row>
    <row r="9" spans="1:14" ht="15.6" customHeight="1">
      <c r="A9" s="202" t="s">
        <v>8</v>
      </c>
      <c r="B9" s="203">
        <v>77931</v>
      </c>
      <c r="C9" s="203">
        <v>83074</v>
      </c>
      <c r="D9" s="203">
        <v>615017</v>
      </c>
      <c r="E9" s="203">
        <v>727231</v>
      </c>
      <c r="F9" s="204">
        <v>18.2456745098103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443422</v>
      </c>
      <c r="C11" s="203">
        <v>501144</v>
      </c>
      <c r="D11" s="203">
        <v>3521905</v>
      </c>
      <c r="E11" s="203">
        <v>4579461</v>
      </c>
      <c r="F11" s="204">
        <v>30.027953621690529</v>
      </c>
    </row>
    <row r="12" spans="1:14" ht="15.6" customHeight="1">
      <c r="A12" s="202" t="s">
        <v>6</v>
      </c>
      <c r="B12" s="203">
        <v>2205</v>
      </c>
      <c r="C12" s="203">
        <v>2725</v>
      </c>
      <c r="D12" s="203">
        <v>17177</v>
      </c>
      <c r="E12" s="203">
        <v>19703</v>
      </c>
      <c r="F12" s="204">
        <v>14.70571112534202</v>
      </c>
    </row>
    <row r="13" spans="1:14" ht="15.6" customHeight="1">
      <c r="A13" s="202" t="s">
        <v>175</v>
      </c>
      <c r="B13" s="203">
        <v>845261</v>
      </c>
      <c r="C13" s="203">
        <v>854666</v>
      </c>
      <c r="D13" s="203">
        <v>5934323</v>
      </c>
      <c r="E13" s="203">
        <v>6188775</v>
      </c>
      <c r="F13" s="204">
        <v>4.287801658251496</v>
      </c>
    </row>
    <row r="14" spans="1:14" ht="15.6" customHeight="1">
      <c r="A14" s="202" t="s">
        <v>153</v>
      </c>
      <c r="B14" s="203">
        <v>152317</v>
      </c>
      <c r="C14" s="203">
        <v>166887</v>
      </c>
      <c r="D14" s="203">
        <v>1346743</v>
      </c>
      <c r="E14" s="203">
        <v>1468411</v>
      </c>
      <c r="F14" s="204">
        <v>9.0342403858791158</v>
      </c>
    </row>
    <row r="15" spans="1:14" ht="15.6" customHeight="1">
      <c r="A15" s="202" t="s">
        <v>150</v>
      </c>
      <c r="B15" s="203">
        <v>13344</v>
      </c>
      <c r="C15" s="203">
        <v>17423</v>
      </c>
      <c r="D15" s="203">
        <v>87091</v>
      </c>
      <c r="E15" s="203">
        <v>108987</v>
      </c>
      <c r="F15" s="204">
        <v>25.14151864142104</v>
      </c>
    </row>
    <row r="16" spans="1:14" ht="15.6" customHeight="1">
      <c r="A16" s="202" t="s">
        <v>149</v>
      </c>
      <c r="B16" s="203">
        <v>0</v>
      </c>
      <c r="C16" s="203">
        <v>2071</v>
      </c>
      <c r="D16" s="203">
        <v>0</v>
      </c>
      <c r="E16" s="203">
        <v>5430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177329</v>
      </c>
      <c r="C18" s="203">
        <v>157149</v>
      </c>
      <c r="D18" s="203">
        <v>1417534</v>
      </c>
      <c r="E18" s="203">
        <v>1477421</v>
      </c>
      <c r="F18" s="204">
        <v>4.2247311175604949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6618</v>
      </c>
      <c r="C21" s="203">
        <v>7957</v>
      </c>
      <c r="D21" s="203">
        <v>53309</v>
      </c>
      <c r="E21" s="203">
        <v>53668</v>
      </c>
      <c r="F21" s="204">
        <v>0.6734322534656485</v>
      </c>
    </row>
    <row r="22" spans="1:7" ht="15.6" customHeight="1">
      <c r="A22" s="202" t="s">
        <v>151</v>
      </c>
      <c r="B22" s="203">
        <v>158737</v>
      </c>
      <c r="C22" s="203">
        <v>161738</v>
      </c>
      <c r="D22" s="203">
        <v>1286469</v>
      </c>
      <c r="E22" s="203">
        <v>1305415</v>
      </c>
      <c r="F22" s="204">
        <v>1.4727132950735751</v>
      </c>
    </row>
    <row r="23" spans="1:7" ht="15.6" customHeight="1">
      <c r="A23" s="202" t="s">
        <v>171</v>
      </c>
      <c r="B23" s="203">
        <v>30402</v>
      </c>
      <c r="C23" s="203">
        <v>30637</v>
      </c>
      <c r="D23" s="203">
        <v>284515</v>
      </c>
      <c r="E23" s="203">
        <v>286352</v>
      </c>
      <c r="F23" s="204">
        <v>0.64566015851536918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62601</v>
      </c>
      <c r="C25" s="203">
        <v>53995</v>
      </c>
      <c r="D25" s="203">
        <v>530429</v>
      </c>
      <c r="E25" s="203">
        <v>539815</v>
      </c>
      <c r="F25" s="204">
        <v>1.7695110938504539</v>
      </c>
    </row>
    <row r="26" spans="1:7" ht="15.6" customHeight="1">
      <c r="A26" s="202" t="s">
        <v>157</v>
      </c>
      <c r="B26" s="203">
        <v>12150</v>
      </c>
      <c r="C26" s="203">
        <v>15378</v>
      </c>
      <c r="D26" s="203">
        <v>115059</v>
      </c>
      <c r="E26" s="203">
        <v>165573</v>
      </c>
      <c r="F26" s="204">
        <v>43.902693400776997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439049</v>
      </c>
      <c r="C28" s="203">
        <v>473069</v>
      </c>
      <c r="D28" s="203">
        <v>3955633</v>
      </c>
      <c r="E28" s="203">
        <v>4273108</v>
      </c>
      <c r="F28" s="204">
        <v>8.0258962345596814</v>
      </c>
    </row>
    <row r="29" spans="1:7" ht="15.6" customHeight="1">
      <c r="A29" s="202" t="s">
        <v>178</v>
      </c>
      <c r="B29" s="203">
        <v>31274</v>
      </c>
      <c r="C29" s="203">
        <v>26598</v>
      </c>
      <c r="D29" s="203">
        <v>197325</v>
      </c>
      <c r="E29" s="203">
        <v>184915</v>
      </c>
      <c r="F29" s="204">
        <v>-6.2891169390599231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25</v>
      </c>
      <c r="C31" s="203">
        <v>0</v>
      </c>
      <c r="D31" s="203">
        <v>387</v>
      </c>
      <c r="E31" s="203">
        <v>12</v>
      </c>
      <c r="F31" s="204">
        <v>-96.899224806201545</v>
      </c>
    </row>
    <row r="32" spans="1:7" ht="15.6" customHeight="1">
      <c r="A32" s="202" t="s">
        <v>181</v>
      </c>
      <c r="B32" s="203">
        <v>65662</v>
      </c>
      <c r="C32" s="203">
        <v>64194</v>
      </c>
      <c r="D32" s="203">
        <v>612082</v>
      </c>
      <c r="E32" s="203">
        <v>620471</v>
      </c>
      <c r="F32" s="204">
        <v>1.370567995791419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2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93" t="s">
        <v>158</v>
      </c>
      <c r="B35" s="192">
        <f>SUM(B7:B34)</f>
        <v>2530253</v>
      </c>
      <c r="C35" s="91">
        <f>SUM(C7:C34)</f>
        <v>2640298</v>
      </c>
      <c r="D35" s="90">
        <f>SUM(D7:D34)</f>
        <v>20068869</v>
      </c>
      <c r="E35" s="92">
        <f>SUM(E7:E34)</f>
        <v>22146764</v>
      </c>
      <c r="F35" s="154">
        <f>E35*100/D35-100</f>
        <v>10.353822131182383</v>
      </c>
    </row>
    <row r="36" spans="1:6" ht="15.6" customHeight="1">
      <c r="A36" s="87" t="s">
        <v>89</v>
      </c>
      <c r="B36" s="86"/>
      <c r="C36" s="37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7" priority="2">
      <formula>MOD(ROW(),2)=0</formula>
    </cfRule>
  </conditionalFormatting>
  <conditionalFormatting sqref="F7:F35">
    <cfRule type="expression" dxfId="6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840842-7C59-4B35-975D-83C9335FA921}">
  <sheetPr codeName="Hoja29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87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80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36524</v>
      </c>
      <c r="C7" s="203">
        <v>53353</v>
      </c>
      <c r="D7" s="203">
        <v>151395</v>
      </c>
      <c r="E7" s="203">
        <v>254638</v>
      </c>
      <c r="F7" s="204">
        <v>68.194458205356852</v>
      </c>
      <c r="G7" s="27"/>
    </row>
    <row r="8" spans="1:14" ht="15.6" customHeight="1">
      <c r="A8" s="202" t="s">
        <v>11</v>
      </c>
      <c r="B8" s="203">
        <v>15598</v>
      </c>
      <c r="C8" s="203">
        <v>21679</v>
      </c>
      <c r="D8" s="203">
        <v>80079</v>
      </c>
      <c r="E8" s="203">
        <v>147713</v>
      </c>
      <c r="F8" s="204">
        <v>84.459096642065958</v>
      </c>
      <c r="G8" s="20"/>
    </row>
    <row r="9" spans="1:14" ht="15.6" customHeight="1">
      <c r="A9" s="202" t="s">
        <v>8</v>
      </c>
      <c r="B9" s="203">
        <v>0</v>
      </c>
      <c r="C9" s="203">
        <v>2290</v>
      </c>
      <c r="D9" s="203">
        <v>2661</v>
      </c>
      <c r="E9" s="203">
        <v>6625</v>
      </c>
      <c r="F9" s="204">
        <v>148.96655392709511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166</v>
      </c>
      <c r="E10" s="203">
        <v>0</v>
      </c>
      <c r="F10" s="204">
        <v>-100</v>
      </c>
    </row>
    <row r="11" spans="1:14" ht="15.6" customHeight="1">
      <c r="A11" s="202" t="s">
        <v>9</v>
      </c>
      <c r="B11" s="203">
        <v>0</v>
      </c>
      <c r="C11" s="203">
        <v>0</v>
      </c>
      <c r="D11" s="203">
        <v>0</v>
      </c>
      <c r="E11" s="203">
        <v>24</v>
      </c>
      <c r="F11" s="204" t="s">
        <v>156</v>
      </c>
    </row>
    <row r="12" spans="1:14" ht="15.6" customHeight="1">
      <c r="A12" s="202" t="s">
        <v>6</v>
      </c>
      <c r="B12" s="203">
        <v>45477</v>
      </c>
      <c r="C12" s="203">
        <v>78630</v>
      </c>
      <c r="D12" s="203">
        <v>248881</v>
      </c>
      <c r="E12" s="203">
        <v>449861</v>
      </c>
      <c r="F12" s="204">
        <v>80.753452453180444</v>
      </c>
    </row>
    <row r="13" spans="1:14" ht="15.6" customHeight="1">
      <c r="A13" s="202" t="s">
        <v>175</v>
      </c>
      <c r="B13" s="203">
        <v>257164</v>
      </c>
      <c r="C13" s="203">
        <v>312874</v>
      </c>
      <c r="D13" s="203">
        <v>1308345</v>
      </c>
      <c r="E13" s="203">
        <v>1971572</v>
      </c>
      <c r="F13" s="204">
        <v>50.692057523053933</v>
      </c>
    </row>
    <row r="14" spans="1:14" ht="15.6" customHeight="1">
      <c r="A14" s="202" t="s">
        <v>153</v>
      </c>
      <c r="B14" s="203">
        <v>330034</v>
      </c>
      <c r="C14" s="203">
        <v>411457</v>
      </c>
      <c r="D14" s="203">
        <v>1673081</v>
      </c>
      <c r="E14" s="203">
        <v>2673249</v>
      </c>
      <c r="F14" s="204">
        <v>59.780010651008517</v>
      </c>
    </row>
    <row r="15" spans="1:14" ht="15.6" customHeight="1">
      <c r="A15" s="202" t="s">
        <v>150</v>
      </c>
      <c r="B15" s="203">
        <v>17208</v>
      </c>
      <c r="C15" s="203">
        <v>36424</v>
      </c>
      <c r="D15" s="203">
        <v>89592</v>
      </c>
      <c r="E15" s="203">
        <v>120760</v>
      </c>
      <c r="F15" s="204">
        <v>34.78882043039556</v>
      </c>
    </row>
    <row r="16" spans="1:14" ht="15.6" customHeight="1">
      <c r="A16" s="202" t="s">
        <v>149</v>
      </c>
      <c r="B16" s="203">
        <v>18543</v>
      </c>
      <c r="C16" s="203">
        <v>23632</v>
      </c>
      <c r="D16" s="203">
        <v>117486</v>
      </c>
      <c r="E16" s="203">
        <v>115914</v>
      </c>
      <c r="F16" s="204">
        <v>-1.338031765486946</v>
      </c>
      <c r="G16" s="15"/>
    </row>
    <row r="17" spans="1:7" ht="15.6" customHeight="1">
      <c r="A17" s="202" t="s">
        <v>155</v>
      </c>
      <c r="B17" s="203">
        <v>0</v>
      </c>
      <c r="C17" s="203">
        <v>170</v>
      </c>
      <c r="D17" s="203">
        <v>633</v>
      </c>
      <c r="E17" s="203">
        <v>170</v>
      </c>
      <c r="F17" s="204">
        <v>-73.143759873617697</v>
      </c>
      <c r="G17" s="16"/>
    </row>
    <row r="18" spans="1:7" ht="15.6" customHeight="1">
      <c r="A18" s="202" t="s">
        <v>152</v>
      </c>
      <c r="B18" s="203">
        <v>0</v>
      </c>
      <c r="C18" s="203">
        <v>169</v>
      </c>
      <c r="D18" s="203">
        <v>3353</v>
      </c>
      <c r="E18" s="203">
        <v>25530</v>
      </c>
      <c r="F18" s="204">
        <v>661.40769460184913</v>
      </c>
    </row>
    <row r="19" spans="1:7" ht="15.6" customHeight="1">
      <c r="A19" s="202" t="s">
        <v>148</v>
      </c>
      <c r="B19" s="203">
        <v>5850</v>
      </c>
      <c r="C19" s="203">
        <v>733</v>
      </c>
      <c r="D19" s="203">
        <v>10834</v>
      </c>
      <c r="E19" s="203">
        <v>5244</v>
      </c>
      <c r="F19" s="204">
        <v>-51.596824810780873</v>
      </c>
    </row>
    <row r="20" spans="1:7" ht="15.6" customHeight="1">
      <c r="A20" s="202" t="s">
        <v>147</v>
      </c>
      <c r="B20" s="203">
        <v>1914</v>
      </c>
      <c r="C20" s="203">
        <v>7938</v>
      </c>
      <c r="D20" s="203">
        <v>15184</v>
      </c>
      <c r="E20" s="203">
        <v>25448</v>
      </c>
      <c r="F20" s="204">
        <v>67.597471022128559</v>
      </c>
    </row>
    <row r="21" spans="1:7" ht="15.6" customHeight="1">
      <c r="A21" s="202" t="s">
        <v>154</v>
      </c>
      <c r="B21" s="203">
        <v>657</v>
      </c>
      <c r="C21" s="203">
        <v>737</v>
      </c>
      <c r="D21" s="203">
        <v>1812</v>
      </c>
      <c r="E21" s="203">
        <v>1687</v>
      </c>
      <c r="F21" s="204">
        <v>-6.8984547461368644</v>
      </c>
    </row>
    <row r="22" spans="1:7" ht="15.6" customHeight="1">
      <c r="A22" s="202" t="s">
        <v>151</v>
      </c>
      <c r="B22" s="203">
        <v>26391</v>
      </c>
      <c r="C22" s="203">
        <v>39413</v>
      </c>
      <c r="D22" s="203">
        <v>495848</v>
      </c>
      <c r="E22" s="203">
        <v>912794</v>
      </c>
      <c r="F22" s="204">
        <v>84.087462286829833</v>
      </c>
    </row>
    <row r="23" spans="1:7" ht="15.6" customHeight="1">
      <c r="A23" s="202" t="s">
        <v>171</v>
      </c>
      <c r="B23" s="203">
        <v>30901</v>
      </c>
      <c r="C23" s="203">
        <v>48852</v>
      </c>
      <c r="D23" s="203">
        <v>188225</v>
      </c>
      <c r="E23" s="203">
        <v>320206</v>
      </c>
      <c r="F23" s="204">
        <v>70.118740868641254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2102</v>
      </c>
      <c r="C25" s="203">
        <v>1089</v>
      </c>
      <c r="D25" s="203">
        <v>3680</v>
      </c>
      <c r="E25" s="203">
        <v>3805</v>
      </c>
      <c r="F25" s="204">
        <v>3.3967391304347809</v>
      </c>
    </row>
    <row r="26" spans="1:7" ht="15.6" customHeight="1">
      <c r="A26" s="202" t="s">
        <v>157</v>
      </c>
      <c r="B26" s="203">
        <v>2416</v>
      </c>
      <c r="C26" s="203">
        <v>8603</v>
      </c>
      <c r="D26" s="203">
        <v>5347</v>
      </c>
      <c r="E26" s="203">
        <v>24448</v>
      </c>
      <c r="F26" s="204">
        <v>357.2283523471105</v>
      </c>
    </row>
    <row r="27" spans="1:7" ht="15.6" customHeight="1">
      <c r="A27" s="202" t="s">
        <v>173</v>
      </c>
      <c r="B27" s="203">
        <v>299</v>
      </c>
      <c r="C27" s="203">
        <v>0</v>
      </c>
      <c r="D27" s="203">
        <v>947</v>
      </c>
      <c r="E27" s="203">
        <v>934</v>
      </c>
      <c r="F27" s="204">
        <v>-1.3727560718056959</v>
      </c>
    </row>
    <row r="28" spans="1:7" ht="15.6" customHeight="1">
      <c r="A28" s="202" t="s">
        <v>177</v>
      </c>
      <c r="B28" s="203">
        <v>18460</v>
      </c>
      <c r="C28" s="203">
        <v>30152</v>
      </c>
      <c r="D28" s="203">
        <v>346741</v>
      </c>
      <c r="E28" s="203">
        <v>662260</v>
      </c>
      <c r="F28" s="204">
        <v>90.995584600609675</v>
      </c>
    </row>
    <row r="29" spans="1:7" ht="15.6" customHeight="1">
      <c r="A29" s="202" t="s">
        <v>178</v>
      </c>
      <c r="B29" s="203">
        <v>3202</v>
      </c>
      <c r="C29" s="203">
        <v>3189</v>
      </c>
      <c r="D29" s="203">
        <v>14287</v>
      </c>
      <c r="E29" s="203">
        <v>18600</v>
      </c>
      <c r="F29" s="204">
        <v>30.188283054525101</v>
      </c>
    </row>
    <row r="30" spans="1:7" ht="15.6" customHeight="1">
      <c r="A30" s="202" t="s">
        <v>179</v>
      </c>
      <c r="B30" s="203">
        <v>2932</v>
      </c>
      <c r="C30" s="203">
        <v>2430</v>
      </c>
      <c r="D30" s="203">
        <v>14828</v>
      </c>
      <c r="E30" s="203">
        <v>15705</v>
      </c>
      <c r="F30" s="204">
        <v>5.9144861073644392</v>
      </c>
    </row>
    <row r="31" spans="1:7" ht="15.6" customHeight="1">
      <c r="A31" s="202" t="s">
        <v>180</v>
      </c>
      <c r="B31" s="203">
        <v>13906</v>
      </c>
      <c r="C31" s="203">
        <v>18524</v>
      </c>
      <c r="D31" s="203">
        <v>40610</v>
      </c>
      <c r="E31" s="203">
        <v>82408</v>
      </c>
      <c r="F31" s="204">
        <v>102.9253878355085</v>
      </c>
    </row>
    <row r="32" spans="1:7" ht="15.6" customHeight="1">
      <c r="A32" s="202" t="s">
        <v>181</v>
      </c>
      <c r="B32" s="203">
        <v>98748</v>
      </c>
      <c r="C32" s="203">
        <v>103748</v>
      </c>
      <c r="D32" s="203">
        <v>451394</v>
      </c>
      <c r="E32" s="203">
        <v>581139</v>
      </c>
      <c r="F32" s="204">
        <v>28.743182231044269</v>
      </c>
    </row>
    <row r="33" spans="1:6" ht="15.6" customHeight="1">
      <c r="A33" s="202" t="s">
        <v>182</v>
      </c>
      <c r="B33" s="203">
        <v>32061</v>
      </c>
      <c r="C33" s="203">
        <v>39091</v>
      </c>
      <c r="D33" s="203">
        <v>116880</v>
      </c>
      <c r="E33" s="203">
        <v>153958</v>
      </c>
      <c r="F33" s="204">
        <v>31.723134839151271</v>
      </c>
    </row>
    <row r="34" spans="1:6" ht="15.6" customHeight="1">
      <c r="A34" s="202" t="s">
        <v>183</v>
      </c>
      <c r="B34" s="203">
        <v>621</v>
      </c>
      <c r="C34" s="203">
        <v>101</v>
      </c>
      <c r="D34" s="203">
        <v>1004</v>
      </c>
      <c r="E34" s="203">
        <v>1375</v>
      </c>
      <c r="F34" s="204">
        <v>36.952191235059757</v>
      </c>
    </row>
    <row r="35" spans="1:6" ht="15.6" customHeight="1">
      <c r="A35" s="193" t="s">
        <v>158</v>
      </c>
      <c r="B35" s="90">
        <f>SUM(B7:B34)</f>
        <v>961008</v>
      </c>
      <c r="C35" s="91">
        <f>SUM(C7:C34)</f>
        <v>1245278</v>
      </c>
      <c r="D35" s="90">
        <f>SUM(D7:D34)</f>
        <v>5383293</v>
      </c>
      <c r="E35" s="192">
        <f>SUM(E7:E34)</f>
        <v>8576067</v>
      </c>
      <c r="F35" s="154">
        <f>E35*100/D35-100</f>
        <v>59.308939714037479</v>
      </c>
    </row>
    <row r="36" spans="1:6" ht="15.6" customHeight="1">
      <c r="A36" s="87" t="s">
        <v>164</v>
      </c>
      <c r="B36" s="86"/>
      <c r="D36" s="86"/>
      <c r="F36" s="37"/>
    </row>
  </sheetData>
  <mergeCells count="3">
    <mergeCell ref="B5:C5"/>
    <mergeCell ref="D5:F5"/>
    <mergeCell ref="A5:A6"/>
  </mergeCells>
  <conditionalFormatting sqref="A7:F34">
    <cfRule type="expression" dxfId="5" priority="2">
      <formula>MOD(ROW(),2)=0</formula>
    </cfRule>
  </conditionalFormatting>
  <conditionalFormatting sqref="F7:F35">
    <cfRule type="expression" dxfId="4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2C4B9E-18C6-479C-92E5-179BCEEEDA34}">
  <sheetPr codeName="Hoja30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88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51"/>
    </row>
    <row r="8" spans="1:14" ht="15.6" customHeight="1">
      <c r="A8" s="202" t="s">
        <v>11</v>
      </c>
      <c r="B8" s="203">
        <v>3122</v>
      </c>
      <c r="C8" s="203">
        <v>5161</v>
      </c>
      <c r="D8" s="203">
        <v>22251</v>
      </c>
      <c r="E8" s="203">
        <v>35185</v>
      </c>
      <c r="F8" s="204">
        <v>58.127724596647333</v>
      </c>
      <c r="G8" s="20"/>
    </row>
    <row r="9" spans="1:14" ht="15.6" customHeight="1">
      <c r="A9" s="202" t="s">
        <v>8</v>
      </c>
      <c r="B9" s="203">
        <v>18223</v>
      </c>
      <c r="C9" s="203">
        <v>21389</v>
      </c>
      <c r="D9" s="203">
        <v>142990</v>
      </c>
      <c r="E9" s="203">
        <v>185192</v>
      </c>
      <c r="F9" s="204">
        <v>29.513952024617119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97641</v>
      </c>
      <c r="C11" s="203">
        <v>110074</v>
      </c>
      <c r="D11" s="203">
        <v>746561</v>
      </c>
      <c r="E11" s="203">
        <v>984264</v>
      </c>
      <c r="F11" s="204">
        <v>31.83972910452059</v>
      </c>
    </row>
    <row r="12" spans="1:14" ht="15.6" customHeight="1">
      <c r="A12" s="202" t="s">
        <v>6</v>
      </c>
      <c r="B12" s="203">
        <v>1198</v>
      </c>
      <c r="C12" s="203">
        <v>1410</v>
      </c>
      <c r="D12" s="203">
        <v>9489</v>
      </c>
      <c r="E12" s="203">
        <v>10888</v>
      </c>
      <c r="F12" s="204">
        <v>14.74338707977658</v>
      </c>
    </row>
    <row r="13" spans="1:14" ht="15.6" customHeight="1">
      <c r="A13" s="202" t="s">
        <v>175</v>
      </c>
      <c r="B13" s="203">
        <v>128133</v>
      </c>
      <c r="C13" s="203">
        <v>127956</v>
      </c>
      <c r="D13" s="203">
        <v>943102</v>
      </c>
      <c r="E13" s="203">
        <v>995028</v>
      </c>
      <c r="F13" s="204">
        <v>5.5058731717248008</v>
      </c>
    </row>
    <row r="14" spans="1:14" ht="15.6" customHeight="1">
      <c r="A14" s="202" t="s">
        <v>153</v>
      </c>
      <c r="B14" s="203">
        <v>51496</v>
      </c>
      <c r="C14" s="203">
        <v>56744</v>
      </c>
      <c r="D14" s="203">
        <v>405926</v>
      </c>
      <c r="E14" s="203">
        <v>429450</v>
      </c>
      <c r="F14" s="204">
        <v>5.7951449278932614</v>
      </c>
    </row>
    <row r="15" spans="1:14" ht="15.6" customHeight="1">
      <c r="A15" s="202" t="s">
        <v>150</v>
      </c>
      <c r="B15" s="203">
        <v>6448</v>
      </c>
      <c r="C15" s="203">
        <v>8531</v>
      </c>
      <c r="D15" s="203">
        <v>36209</v>
      </c>
      <c r="E15" s="203">
        <v>45409</v>
      </c>
      <c r="F15" s="204">
        <v>25.40804772294182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0</v>
      </c>
      <c r="E16" s="203">
        <v>0</v>
      </c>
      <c r="F16" s="204" t="s">
        <v>156</v>
      </c>
      <c r="G16" s="15"/>
    </row>
    <row r="17" spans="1:7" ht="15.6" customHeight="1">
      <c r="A17" s="202" t="s">
        <v>155</v>
      </c>
      <c r="B17" s="203">
        <v>0</v>
      </c>
      <c r="C17" s="203">
        <v>0</v>
      </c>
      <c r="D17" s="203">
        <v>0</v>
      </c>
      <c r="E17" s="203">
        <v>0</v>
      </c>
      <c r="F17" s="204" t="s">
        <v>156</v>
      </c>
      <c r="G17" s="16"/>
    </row>
    <row r="18" spans="1:7" ht="15.6" customHeight="1">
      <c r="A18" s="202" t="s">
        <v>152</v>
      </c>
      <c r="B18" s="203">
        <v>43193</v>
      </c>
      <c r="C18" s="203">
        <v>36854</v>
      </c>
      <c r="D18" s="203">
        <v>326293</v>
      </c>
      <c r="E18" s="203">
        <v>344798</v>
      </c>
      <c r="F18" s="204">
        <v>5.671283171873128</v>
      </c>
    </row>
    <row r="19" spans="1:7" ht="15.6" customHeight="1">
      <c r="A19" s="202" t="s">
        <v>148</v>
      </c>
      <c r="B19" s="203">
        <v>0</v>
      </c>
      <c r="C19" s="203">
        <v>0</v>
      </c>
      <c r="D19" s="203">
        <v>0</v>
      </c>
      <c r="E19" s="203">
        <v>0</v>
      </c>
      <c r="F19" s="204" t="s">
        <v>156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0</v>
      </c>
      <c r="F20" s="204" t="s">
        <v>156</v>
      </c>
    </row>
    <row r="21" spans="1:7" ht="15.6" customHeight="1">
      <c r="A21" s="202" t="s">
        <v>154</v>
      </c>
      <c r="B21" s="203">
        <v>3710</v>
      </c>
      <c r="C21" s="203">
        <v>4221</v>
      </c>
      <c r="D21" s="203">
        <v>29658</v>
      </c>
      <c r="E21" s="203">
        <v>30359</v>
      </c>
      <c r="F21" s="204">
        <v>2.363611841661609</v>
      </c>
    </row>
    <row r="22" spans="1:7" ht="15.6" customHeight="1">
      <c r="A22" s="202" t="s">
        <v>151</v>
      </c>
      <c r="B22" s="203">
        <v>67212</v>
      </c>
      <c r="C22" s="203">
        <v>68218</v>
      </c>
      <c r="D22" s="203">
        <v>537563</v>
      </c>
      <c r="E22" s="203">
        <v>540056</v>
      </c>
      <c r="F22" s="204">
        <v>0.46375959654960758</v>
      </c>
    </row>
    <row r="23" spans="1:7" ht="15.6" customHeight="1">
      <c r="A23" s="202" t="s">
        <v>171</v>
      </c>
      <c r="B23" s="203">
        <v>6171</v>
      </c>
      <c r="C23" s="203">
        <v>6612</v>
      </c>
      <c r="D23" s="203">
        <v>55022</v>
      </c>
      <c r="E23" s="203">
        <v>60552</v>
      </c>
      <c r="F23" s="204">
        <v>10.05052524444767</v>
      </c>
    </row>
    <row r="24" spans="1:7" ht="15.6" customHeight="1">
      <c r="A24" s="202" t="s">
        <v>146</v>
      </c>
      <c r="B24" s="203">
        <v>0</v>
      </c>
      <c r="C24" s="203">
        <v>0</v>
      </c>
      <c r="D24" s="203">
        <v>0</v>
      </c>
      <c r="E24" s="203">
        <v>0</v>
      </c>
      <c r="F24" s="204" t="s">
        <v>156</v>
      </c>
    </row>
    <row r="25" spans="1:7" ht="15.6" customHeight="1">
      <c r="A25" s="202" t="s">
        <v>145</v>
      </c>
      <c r="B25" s="203">
        <v>13655</v>
      </c>
      <c r="C25" s="203">
        <v>12122</v>
      </c>
      <c r="D25" s="203">
        <v>112704</v>
      </c>
      <c r="E25" s="203">
        <v>121504</v>
      </c>
      <c r="F25" s="204">
        <v>7.8080636002271433</v>
      </c>
    </row>
    <row r="26" spans="1:7" ht="15.6" customHeight="1">
      <c r="A26" s="202" t="s">
        <v>157</v>
      </c>
      <c r="B26" s="203">
        <v>3007</v>
      </c>
      <c r="C26" s="203">
        <v>4242</v>
      </c>
      <c r="D26" s="203">
        <v>28118</v>
      </c>
      <c r="E26" s="203">
        <v>39977</v>
      </c>
      <c r="F26" s="204">
        <v>42.17583042890675</v>
      </c>
    </row>
    <row r="27" spans="1:7" ht="15.6" customHeight="1">
      <c r="A27" s="202" t="s">
        <v>173</v>
      </c>
      <c r="B27" s="203">
        <v>0</v>
      </c>
      <c r="C27" s="203">
        <v>0</v>
      </c>
      <c r="D27" s="203">
        <v>0</v>
      </c>
      <c r="E27" s="203">
        <v>0</v>
      </c>
      <c r="F27" s="204" t="s">
        <v>156</v>
      </c>
    </row>
    <row r="28" spans="1:7" ht="15.6" customHeight="1">
      <c r="A28" s="202" t="s">
        <v>177</v>
      </c>
      <c r="B28" s="203">
        <v>152330</v>
      </c>
      <c r="C28" s="203">
        <v>161930</v>
      </c>
      <c r="D28" s="203">
        <v>1302487</v>
      </c>
      <c r="E28" s="203">
        <v>1371294</v>
      </c>
      <c r="F28" s="204">
        <v>5.2827398661176659</v>
      </c>
    </row>
    <row r="29" spans="1:7" ht="15.6" customHeight="1">
      <c r="A29" s="202" t="s">
        <v>178</v>
      </c>
      <c r="B29" s="203">
        <v>14935</v>
      </c>
      <c r="C29" s="203">
        <v>13225</v>
      </c>
      <c r="D29" s="203">
        <v>89170</v>
      </c>
      <c r="E29" s="203">
        <v>82630</v>
      </c>
      <c r="F29" s="204">
        <v>-7.3343052596164569</v>
      </c>
    </row>
    <row r="30" spans="1:7" ht="15.6" customHeight="1">
      <c r="A30" s="202" t="s">
        <v>179</v>
      </c>
      <c r="B30" s="203">
        <v>0</v>
      </c>
      <c r="C30" s="203">
        <v>0</v>
      </c>
      <c r="D30" s="203">
        <v>0</v>
      </c>
      <c r="E30" s="203">
        <v>0</v>
      </c>
      <c r="F30" s="204" t="s">
        <v>156</v>
      </c>
    </row>
    <row r="31" spans="1:7" ht="15.6" customHeight="1">
      <c r="A31" s="202" t="s">
        <v>180</v>
      </c>
      <c r="B31" s="203">
        <v>0</v>
      </c>
      <c r="C31" s="203">
        <v>0</v>
      </c>
      <c r="D31" s="203">
        <v>0</v>
      </c>
      <c r="E31" s="203">
        <v>0</v>
      </c>
      <c r="F31" s="204" t="s">
        <v>156</v>
      </c>
    </row>
    <row r="32" spans="1:7" ht="15.6" customHeight="1">
      <c r="A32" s="202" t="s">
        <v>181</v>
      </c>
      <c r="B32" s="203">
        <v>19477</v>
      </c>
      <c r="C32" s="203">
        <v>19723</v>
      </c>
      <c r="D32" s="203">
        <v>159592</v>
      </c>
      <c r="E32" s="203">
        <v>163279</v>
      </c>
      <c r="F32" s="204">
        <v>2.3102661787558252</v>
      </c>
    </row>
    <row r="33" spans="1:6" ht="15.6" customHeight="1">
      <c r="A33" s="202" t="s">
        <v>182</v>
      </c>
      <c r="B33" s="203">
        <v>0</v>
      </c>
      <c r="C33" s="203">
        <v>0</v>
      </c>
      <c r="D33" s="203">
        <v>0</v>
      </c>
      <c r="E33" s="203">
        <v>0</v>
      </c>
      <c r="F33" s="204" t="s">
        <v>156</v>
      </c>
    </row>
    <row r="34" spans="1:6" ht="15.6" customHeight="1">
      <c r="A34" s="202" t="s">
        <v>183</v>
      </c>
      <c r="B34" s="203">
        <v>0</v>
      </c>
      <c r="C34" s="203">
        <v>0</v>
      </c>
      <c r="D34" s="203">
        <v>0</v>
      </c>
      <c r="E34" s="203">
        <v>0</v>
      </c>
      <c r="F34" s="204" t="s">
        <v>156</v>
      </c>
    </row>
    <row r="35" spans="1:6" ht="15.6" customHeight="1">
      <c r="A35" s="170" t="s">
        <v>158</v>
      </c>
      <c r="B35" s="90">
        <f>SUM(B7:B34)</f>
        <v>629951</v>
      </c>
      <c r="C35" s="91">
        <f>SUM(C7:C34)</f>
        <v>658412</v>
      </c>
      <c r="D35" s="192">
        <f>SUM(D7:D34)</f>
        <v>4947135</v>
      </c>
      <c r="E35" s="192">
        <f>SUM(E7:E34)</f>
        <v>5439865</v>
      </c>
      <c r="F35" s="154">
        <f>E35*100/D35-100</f>
        <v>9.9599060870584708</v>
      </c>
    </row>
    <row r="36" spans="1:6" ht="15.6" customHeight="1">
      <c r="A36" s="87" t="s">
        <v>89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3" priority="2">
      <formula>MOD(ROW(),2)=0</formula>
    </cfRule>
  </conditionalFormatting>
  <conditionalFormatting sqref="F7:F35">
    <cfRule type="expression" dxfId="2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5380B0-AD85-48C4-B78C-BBE8604F2DDE}">
  <sheetPr codeName="Hoja31">
    <pageSetUpPr fitToPage="1"/>
  </sheetPr>
  <dimension ref="A1:N36"/>
  <sheetViews>
    <sheetView workbookViewId="0"/>
  </sheetViews>
  <sheetFormatPr baseColWidth="10" defaultColWidth="8.88671875" defaultRowHeight="14.4"/>
  <cols>
    <col min="1" max="1" width="23.33203125" customWidth="1"/>
    <col min="2" max="3" width="12.44140625" customWidth="1"/>
    <col min="4" max="4" width="11.5546875" customWidth="1"/>
    <col min="5" max="5" width="11.44140625" customWidth="1"/>
    <col min="6" max="6" width="7.109375" customWidth="1"/>
    <col min="7" max="15" width="11.44140625" customWidth="1"/>
  </cols>
  <sheetData>
    <row r="1" spans="1:14" ht="19.2" customHeight="1">
      <c r="A1" s="46" t="s">
        <v>162</v>
      </c>
      <c r="E1" s="19"/>
      <c r="H1" s="18"/>
      <c r="I1" s="18"/>
      <c r="J1" s="18"/>
      <c r="K1" s="18"/>
      <c r="L1" s="18"/>
      <c r="M1" s="18"/>
    </row>
    <row r="2" spans="1:14" ht="15.6" customHeight="1">
      <c r="A2" s="153"/>
      <c r="H2" s="17"/>
      <c r="I2" s="17"/>
      <c r="J2" s="17"/>
      <c r="K2" s="17"/>
      <c r="L2" s="17"/>
      <c r="M2" s="17"/>
    </row>
    <row r="3" spans="1:14" ht="15.6" customHeight="1">
      <c r="H3" s="17"/>
      <c r="I3" s="17"/>
      <c r="J3" s="17"/>
      <c r="K3" s="17"/>
      <c r="L3" s="17"/>
      <c r="M3" s="17"/>
    </row>
    <row r="4" spans="1:14" ht="15.6" customHeight="1">
      <c r="A4" s="45" t="s">
        <v>70</v>
      </c>
    </row>
    <row r="5" spans="1:14" ht="15.6" customHeight="1">
      <c r="A5" s="210" t="s">
        <v>1</v>
      </c>
      <c r="B5" s="12" t="s">
        <v>176</v>
      </c>
      <c r="C5" s="12"/>
      <c r="D5" s="12" t="s">
        <v>0</v>
      </c>
      <c r="E5" s="12"/>
      <c r="F5" s="12"/>
      <c r="G5" s="20"/>
      <c r="M5" s="47"/>
      <c r="N5" s="88" t="s">
        <v>172</v>
      </c>
    </row>
    <row r="6" spans="1:14" ht="15.6" customHeight="1">
      <c r="A6" s="210"/>
      <c r="B6" s="178">
        <v>2022</v>
      </c>
      <c r="C6" s="178">
        <v>2023</v>
      </c>
      <c r="D6" s="178">
        <v>2022</v>
      </c>
      <c r="E6" s="178">
        <v>2023</v>
      </c>
      <c r="F6" s="168" t="s">
        <v>7</v>
      </c>
      <c r="G6" s="20"/>
    </row>
    <row r="7" spans="1:14" ht="15.6" customHeight="1">
      <c r="A7" s="202" t="s">
        <v>18</v>
      </c>
      <c r="B7" s="203">
        <v>0</v>
      </c>
      <c r="C7" s="203">
        <v>0</v>
      </c>
      <c r="D7" s="203">
        <v>0</v>
      </c>
      <c r="E7" s="203">
        <v>0</v>
      </c>
      <c r="F7" s="204" t="s">
        <v>156</v>
      </c>
      <c r="G7" s="27"/>
    </row>
    <row r="8" spans="1:14" ht="15.6" customHeight="1">
      <c r="A8" s="202" t="s">
        <v>11</v>
      </c>
      <c r="B8" s="203">
        <v>191</v>
      </c>
      <c r="C8" s="203">
        <v>152</v>
      </c>
      <c r="D8" s="203">
        <v>1199</v>
      </c>
      <c r="E8" s="203">
        <v>1653</v>
      </c>
      <c r="F8" s="204">
        <v>37.864887406171817</v>
      </c>
      <c r="G8" s="20"/>
    </row>
    <row r="9" spans="1:14" ht="15.6" customHeight="1">
      <c r="A9" s="202" t="s">
        <v>8</v>
      </c>
      <c r="B9" s="203">
        <v>97</v>
      </c>
      <c r="C9" s="203">
        <v>114</v>
      </c>
      <c r="D9" s="203">
        <v>2081</v>
      </c>
      <c r="E9" s="203">
        <v>1752</v>
      </c>
      <c r="F9" s="204">
        <v>-15.80970687169631</v>
      </c>
      <c r="G9" s="20"/>
    </row>
    <row r="10" spans="1:14" ht="15.6" customHeight="1">
      <c r="A10" s="202" t="s">
        <v>10</v>
      </c>
      <c r="B10" s="203">
        <v>0</v>
      </c>
      <c r="C10" s="203">
        <v>0</v>
      </c>
      <c r="D10" s="203">
        <v>0</v>
      </c>
      <c r="E10" s="203">
        <v>0</v>
      </c>
      <c r="F10" s="204" t="s">
        <v>156</v>
      </c>
    </row>
    <row r="11" spans="1:14" ht="15.6" customHeight="1">
      <c r="A11" s="202" t="s">
        <v>9</v>
      </c>
      <c r="B11" s="203">
        <v>194</v>
      </c>
      <c r="C11" s="203">
        <v>232</v>
      </c>
      <c r="D11" s="203">
        <v>2264</v>
      </c>
      <c r="E11" s="203">
        <v>2850</v>
      </c>
      <c r="F11" s="204">
        <v>25.88339222614842</v>
      </c>
    </row>
    <row r="12" spans="1:14" ht="15.6" customHeight="1">
      <c r="A12" s="202" t="s">
        <v>6</v>
      </c>
      <c r="B12" s="203">
        <v>804</v>
      </c>
      <c r="C12" s="203">
        <v>1382</v>
      </c>
      <c r="D12" s="203">
        <v>8630</v>
      </c>
      <c r="E12" s="203">
        <v>15275</v>
      </c>
      <c r="F12" s="204">
        <v>76.998841251448425</v>
      </c>
    </row>
    <row r="13" spans="1:14" ht="15.6" customHeight="1">
      <c r="A13" s="202" t="s">
        <v>175</v>
      </c>
      <c r="B13" s="203">
        <v>5610</v>
      </c>
      <c r="C13" s="203">
        <v>9928</v>
      </c>
      <c r="D13" s="203">
        <v>66399</v>
      </c>
      <c r="E13" s="203">
        <v>89450</v>
      </c>
      <c r="F13" s="204">
        <v>34.715884275365603</v>
      </c>
    </row>
    <row r="14" spans="1:14" ht="15.6" customHeight="1">
      <c r="A14" s="202" t="s">
        <v>153</v>
      </c>
      <c r="B14" s="203">
        <v>55534</v>
      </c>
      <c r="C14" s="203">
        <v>59527</v>
      </c>
      <c r="D14" s="203">
        <v>378961</v>
      </c>
      <c r="E14" s="203">
        <v>591042</v>
      </c>
      <c r="F14" s="204">
        <v>55.963806301967743</v>
      </c>
    </row>
    <row r="15" spans="1:14" ht="15.6" customHeight="1">
      <c r="A15" s="202" t="s">
        <v>150</v>
      </c>
      <c r="B15" s="203">
        <v>17790</v>
      </c>
      <c r="C15" s="203">
        <v>15573</v>
      </c>
      <c r="D15" s="203">
        <v>78946</v>
      </c>
      <c r="E15" s="203">
        <v>93744</v>
      </c>
      <c r="F15" s="204">
        <v>18.74445823727611</v>
      </c>
    </row>
    <row r="16" spans="1:14" ht="15.6" customHeight="1">
      <c r="A16" s="202" t="s">
        <v>149</v>
      </c>
      <c r="B16" s="203">
        <v>0</v>
      </c>
      <c r="C16" s="203">
        <v>0</v>
      </c>
      <c r="D16" s="203">
        <v>6</v>
      </c>
      <c r="E16" s="203">
        <v>35</v>
      </c>
      <c r="F16" s="204">
        <v>483.33333333333343</v>
      </c>
      <c r="G16" s="15"/>
    </row>
    <row r="17" spans="1:7" ht="15.6" customHeight="1">
      <c r="A17" s="202" t="s">
        <v>155</v>
      </c>
      <c r="B17" s="203">
        <v>47</v>
      </c>
      <c r="C17" s="203">
        <v>92</v>
      </c>
      <c r="D17" s="203">
        <v>864</v>
      </c>
      <c r="E17" s="203">
        <v>864</v>
      </c>
      <c r="F17" s="204">
        <v>0</v>
      </c>
      <c r="G17" s="16"/>
    </row>
    <row r="18" spans="1:7" ht="15.6" customHeight="1">
      <c r="A18" s="202" t="s">
        <v>152</v>
      </c>
      <c r="B18" s="203">
        <v>73</v>
      </c>
      <c r="C18" s="203">
        <v>337</v>
      </c>
      <c r="D18" s="203">
        <v>1583</v>
      </c>
      <c r="E18" s="203">
        <v>1691</v>
      </c>
      <c r="F18" s="204">
        <v>6.8224889450410586</v>
      </c>
    </row>
    <row r="19" spans="1:7" ht="15.6" customHeight="1">
      <c r="A19" s="202" t="s">
        <v>148</v>
      </c>
      <c r="B19" s="203">
        <v>1</v>
      </c>
      <c r="C19" s="203">
        <v>1</v>
      </c>
      <c r="D19" s="203">
        <v>7</v>
      </c>
      <c r="E19" s="203">
        <v>127</v>
      </c>
      <c r="F19" s="204">
        <v>1714.285714285714</v>
      </c>
    </row>
    <row r="20" spans="1:7" ht="15.6" customHeight="1">
      <c r="A20" s="202" t="s">
        <v>147</v>
      </c>
      <c r="B20" s="203">
        <v>0</v>
      </c>
      <c r="C20" s="203">
        <v>0</v>
      </c>
      <c r="D20" s="203">
        <v>0</v>
      </c>
      <c r="E20" s="203">
        <v>8</v>
      </c>
      <c r="F20" s="204" t="s">
        <v>156</v>
      </c>
    </row>
    <row r="21" spans="1:7" ht="15.6" customHeight="1">
      <c r="A21" s="202" t="s">
        <v>154</v>
      </c>
      <c r="B21" s="203">
        <v>588</v>
      </c>
      <c r="C21" s="203">
        <v>1502</v>
      </c>
      <c r="D21" s="203">
        <v>6859</v>
      </c>
      <c r="E21" s="203">
        <v>17141</v>
      </c>
      <c r="F21" s="204">
        <v>149.90523399912519</v>
      </c>
    </row>
    <row r="22" spans="1:7" ht="15.6" customHeight="1">
      <c r="A22" s="202" t="s">
        <v>151</v>
      </c>
      <c r="B22" s="203">
        <v>47501</v>
      </c>
      <c r="C22" s="203">
        <v>21039</v>
      </c>
      <c r="D22" s="203">
        <v>275439</v>
      </c>
      <c r="E22" s="203">
        <v>302740</v>
      </c>
      <c r="F22" s="204">
        <v>9.9118135049865828</v>
      </c>
    </row>
    <row r="23" spans="1:7" ht="15.6" customHeight="1">
      <c r="A23" s="202" t="s">
        <v>171</v>
      </c>
      <c r="B23" s="203">
        <v>4250</v>
      </c>
      <c r="C23" s="203">
        <v>4242</v>
      </c>
      <c r="D23" s="203">
        <v>80369</v>
      </c>
      <c r="E23" s="203">
        <v>40957</v>
      </c>
      <c r="F23" s="204">
        <v>-49.038808495813058</v>
      </c>
    </row>
    <row r="24" spans="1:7" ht="15.6" customHeight="1">
      <c r="A24" s="202" t="s">
        <v>146</v>
      </c>
      <c r="B24" s="203">
        <v>0</v>
      </c>
      <c r="C24" s="203">
        <v>6</v>
      </c>
      <c r="D24" s="203">
        <v>60</v>
      </c>
      <c r="E24" s="203">
        <v>63</v>
      </c>
      <c r="F24" s="204">
        <v>5</v>
      </c>
    </row>
    <row r="25" spans="1:7" ht="15.6" customHeight="1">
      <c r="A25" s="202" t="s">
        <v>145</v>
      </c>
      <c r="B25" s="203">
        <v>203</v>
      </c>
      <c r="C25" s="203">
        <v>162</v>
      </c>
      <c r="D25" s="203">
        <v>1748</v>
      </c>
      <c r="E25" s="203">
        <v>1587</v>
      </c>
      <c r="F25" s="204">
        <v>-9.2105263157894797</v>
      </c>
    </row>
    <row r="26" spans="1:7" ht="15.6" customHeight="1">
      <c r="A26" s="202" t="s">
        <v>157</v>
      </c>
      <c r="B26" s="203">
        <v>2</v>
      </c>
      <c r="C26" s="203">
        <v>6</v>
      </c>
      <c r="D26" s="203">
        <v>91</v>
      </c>
      <c r="E26" s="203">
        <v>1273</v>
      </c>
      <c r="F26" s="204">
        <v>1298.901098901099</v>
      </c>
    </row>
    <row r="27" spans="1:7" ht="15.6" customHeight="1">
      <c r="A27" s="202" t="s">
        <v>173</v>
      </c>
      <c r="B27" s="203">
        <v>21757</v>
      </c>
      <c r="C27" s="203">
        <v>27121</v>
      </c>
      <c r="D27" s="203">
        <v>181771</v>
      </c>
      <c r="E27" s="203">
        <v>206123</v>
      </c>
      <c r="F27" s="204">
        <v>13.39707654136248</v>
      </c>
    </row>
    <row r="28" spans="1:7" ht="15.6" customHeight="1">
      <c r="A28" s="202" t="s">
        <v>177</v>
      </c>
      <c r="B28" s="203">
        <v>5039</v>
      </c>
      <c r="C28" s="203">
        <v>4338</v>
      </c>
      <c r="D28" s="203">
        <v>49000</v>
      </c>
      <c r="E28" s="203">
        <v>60870</v>
      </c>
      <c r="F28" s="204">
        <v>24.22448979591837</v>
      </c>
    </row>
    <row r="29" spans="1:7" ht="15.6" customHeight="1">
      <c r="A29" s="202" t="s">
        <v>178</v>
      </c>
      <c r="B29" s="203">
        <v>37503</v>
      </c>
      <c r="C29" s="203">
        <v>27803</v>
      </c>
      <c r="D29" s="203">
        <v>243214</v>
      </c>
      <c r="E29" s="203">
        <v>329734</v>
      </c>
      <c r="F29" s="204">
        <v>35.573610071788643</v>
      </c>
    </row>
    <row r="30" spans="1:7" ht="15.6" customHeight="1">
      <c r="A30" s="202" t="s">
        <v>179</v>
      </c>
      <c r="B30" s="203">
        <v>342</v>
      </c>
      <c r="C30" s="203">
        <v>348</v>
      </c>
      <c r="D30" s="203">
        <v>3194</v>
      </c>
      <c r="E30" s="203">
        <v>4698</v>
      </c>
      <c r="F30" s="204">
        <v>47.088290544771439</v>
      </c>
    </row>
    <row r="31" spans="1:7" ht="15.6" customHeight="1">
      <c r="A31" s="202" t="s">
        <v>180</v>
      </c>
      <c r="B31" s="203">
        <v>11873</v>
      </c>
      <c r="C31" s="203">
        <v>14706</v>
      </c>
      <c r="D31" s="203">
        <v>128541</v>
      </c>
      <c r="E31" s="203">
        <v>168800</v>
      </c>
      <c r="F31" s="204">
        <v>31.3199679479699</v>
      </c>
    </row>
    <row r="32" spans="1:7" ht="15.6" customHeight="1">
      <c r="A32" s="202" t="s">
        <v>181</v>
      </c>
      <c r="B32" s="203">
        <v>44290</v>
      </c>
      <c r="C32" s="203">
        <v>51224</v>
      </c>
      <c r="D32" s="203">
        <v>428941</v>
      </c>
      <c r="E32" s="203">
        <v>477995</v>
      </c>
      <c r="F32" s="204">
        <v>11.43607162756649</v>
      </c>
    </row>
    <row r="33" spans="1:6" ht="15.6" customHeight="1">
      <c r="A33" s="202" t="s">
        <v>182</v>
      </c>
      <c r="B33" s="203">
        <v>46565</v>
      </c>
      <c r="C33" s="203">
        <v>47860</v>
      </c>
      <c r="D33" s="203">
        <v>329124</v>
      </c>
      <c r="E33" s="203">
        <v>468526</v>
      </c>
      <c r="F33" s="204">
        <v>42.355464809615818</v>
      </c>
    </row>
    <row r="34" spans="1:6" ht="15.6" customHeight="1">
      <c r="A34" s="202" t="s">
        <v>183</v>
      </c>
      <c r="B34" s="203">
        <v>6</v>
      </c>
      <c r="C34" s="203">
        <v>2</v>
      </c>
      <c r="D34" s="203">
        <v>172</v>
      </c>
      <c r="E34" s="203">
        <v>126</v>
      </c>
      <c r="F34" s="204">
        <v>-26.744186046511629</v>
      </c>
    </row>
    <row r="35" spans="1:6" ht="15.6" customHeight="1">
      <c r="A35" s="170" t="s">
        <v>158</v>
      </c>
      <c r="B35" s="90">
        <f>SUM(B7:B34)</f>
        <v>300260</v>
      </c>
      <c r="C35" s="91">
        <f>SUM(C7:C34)</f>
        <v>287697</v>
      </c>
      <c r="D35" s="90">
        <f>SUM(D7:D34)</f>
        <v>2269463</v>
      </c>
      <c r="E35" s="92">
        <f>SUM(E7:E34)</f>
        <v>2879124</v>
      </c>
      <c r="F35" s="154">
        <f>E35*100/D35-100</f>
        <v>26.863667748714121</v>
      </c>
    </row>
    <row r="36" spans="1:6" ht="15.6" customHeight="1">
      <c r="A36" s="87" t="s">
        <v>163</v>
      </c>
      <c r="B36" s="86"/>
      <c r="D36" s="86"/>
      <c r="E36" s="37"/>
      <c r="F36" s="37"/>
    </row>
  </sheetData>
  <mergeCells count="3">
    <mergeCell ref="B5:C5"/>
    <mergeCell ref="D5:F5"/>
    <mergeCell ref="A5:A6"/>
  </mergeCells>
  <conditionalFormatting sqref="A7:F34">
    <cfRule type="expression" dxfId="1" priority="2">
      <formula>MOD(ROW(),2)=0</formula>
    </cfRule>
  </conditionalFormatting>
  <conditionalFormatting sqref="F7:F35">
    <cfRule type="expression" dxfId="0" priority="1">
      <formula>F7&lt;0</formula>
    </cfRule>
  </conditionalFormatting>
  <pageMargins left="0.62992125984252001" right="0.23622047244094499" top="0.78740157480314998" bottom="0.23622047244094499" header="0.31496062992126" footer="0.15748031496063"/>
  <pageSetup paperSize="9" scale="81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json>
  <seTables>
{
  "Settings": [],
  "tables": []
}
</seTables>
</json>
</file>

<file path=customXml/item2.xml><?xml version="1.0" encoding="utf-8"?>
<json>
  <seSettings>
{
  "Settings": [
    {
      "Key": "seAutoReconnect",
      "Value": "true"
    }
  ]
}
</seSettings>
</jso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8E5CFE990FBD3B418EFDE8D20D662F07" ma:contentTypeVersion="1" ma:contentTypeDescription="Crear nuevo documento." ma:contentTypeScope="" ma:versionID="7a33fd99f1d2fa5e68bbe47f9bf10cc2">
  <xsd:schema xmlns:xsd="http://www.w3.org/2001/XMLSchema" xmlns:xs="http://www.w3.org/2001/XMLSchema" xmlns:p="http://schemas.microsoft.com/office/2006/metadata/properties" xmlns:ns2="d989a2cf-6078-4836-bf13-60f186c072ca" targetNamespace="http://schemas.microsoft.com/office/2006/metadata/properties" ma:root="true" ma:fieldsID="450b3d2b5b98fa112f65cb0c6232b4f3" ns2:_="">
    <xsd:import namespace="d989a2cf-6078-4836-bf13-60f186c072ca"/>
    <xsd:element name="properties">
      <xsd:complexType>
        <xsd:sequence>
          <xsd:element name="documentManagement">
            <xsd:complexType>
              <xsd:all>
                <xsd:element ref="ns2:A_x00f1_o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9a2cf-6078-4836-bf13-60f186c072ca" elementFormDefault="qualified">
    <xsd:import namespace="http://schemas.microsoft.com/office/2006/documentManagement/types"/>
    <xsd:import namespace="http://schemas.microsoft.com/office/infopath/2007/PartnerControls"/>
    <xsd:element name="A_x00f1_o" ma:index="8" ma:displayName="Año" ma:list="{03422e32-b4c2-46e4-bdd1-a2ad65ccb40b}" ma:internalName="A_x00f1_o" ma:showField="Title">
      <xsd:simpleType>
        <xsd:restriction base="dms:Lookup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_x00f1_o xmlns="d989a2cf-6078-4836-bf13-60f186c072ca">18</A_x00f1_o>
  </documentManagement>
</p:properties>
</file>

<file path=customXml/itemProps1.xml><?xml version="1.0" encoding="utf-8"?>
<ds:datastoreItem xmlns:ds="http://schemas.openxmlformats.org/officeDocument/2006/customXml" ds:itemID="{1DF40704-024A-4A26-9DC1-3207D90A6339}">
  <ds:schemaRefs/>
</ds:datastoreItem>
</file>

<file path=customXml/itemProps2.xml><?xml version="1.0" encoding="utf-8"?>
<ds:datastoreItem xmlns:ds="http://schemas.openxmlformats.org/officeDocument/2006/customXml" ds:itemID="{635FB22F-BDB4-4FD1-AFF0-CD2A6598EAEE}">
  <ds:schemaRefs/>
</ds:datastoreItem>
</file>

<file path=customXml/itemProps3.xml><?xml version="1.0" encoding="utf-8"?>
<ds:datastoreItem xmlns:ds="http://schemas.openxmlformats.org/officeDocument/2006/customXml" ds:itemID="{E2E9481A-4CA3-42F8-A10B-04364C47CD23}"/>
</file>

<file path=customXml/itemProps4.xml><?xml version="1.0" encoding="utf-8"?>
<ds:datastoreItem xmlns:ds="http://schemas.openxmlformats.org/officeDocument/2006/customXml" ds:itemID="{70B564BC-7CF2-4298-B930-35AC133D615F}"/>
</file>

<file path=customXml/itemProps5.xml><?xml version="1.0" encoding="utf-8"?>
<ds:datastoreItem xmlns:ds="http://schemas.openxmlformats.org/officeDocument/2006/customXml" ds:itemID="{766CFB76-96EE-48CD-AE0C-7FBB3AFC0FC0}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31</vt:i4>
      </vt:variant>
      <vt:variant>
        <vt:lpstr>Rangos con nombre</vt:lpstr>
      </vt:variant>
      <vt:variant>
        <vt:i4>30</vt:i4>
      </vt:variant>
    </vt:vector>
  </HeadingPairs>
  <TitlesOfParts>
    <vt:vector size="61" baseType="lpstr">
      <vt:lpstr>Portada</vt:lpstr>
      <vt:lpstr>Cálculo</vt:lpstr>
      <vt:lpstr>Resumen general</vt:lpstr>
      <vt:lpstr>Resumen naturalezas3</vt:lpstr>
      <vt:lpstr>Resumen naturalezas</vt:lpstr>
      <vt:lpstr>Total tráfico</vt:lpstr>
      <vt:lpstr>Total presentación</vt:lpstr>
      <vt:lpstr>Líquidos</vt:lpstr>
      <vt:lpstr>Sólidos</vt:lpstr>
      <vt:lpstr>Mercancía general</vt:lpstr>
      <vt:lpstr>Mercancías contenedores</vt:lpstr>
      <vt:lpstr>Pesca</vt:lpstr>
      <vt:lpstr>Avituallamiento</vt:lpstr>
      <vt:lpstr>Avi. combustibles</vt:lpstr>
      <vt:lpstr>Tráfico interior</vt:lpstr>
      <vt:lpstr>Mercancías tránsito</vt:lpstr>
      <vt:lpstr>Mercan. contene. tránsito</vt:lpstr>
      <vt:lpstr>Ro-Ro</vt:lpstr>
      <vt:lpstr>Ro-Ro UTIS</vt:lpstr>
      <vt:lpstr>TEUS</vt:lpstr>
      <vt:lpstr>TEUS tránsito</vt:lpstr>
      <vt:lpstr>TEUS nacional</vt:lpstr>
      <vt:lpstr>TEUS exterior</vt:lpstr>
      <vt:lpstr>Buques número</vt:lpstr>
      <vt:lpstr>Buques GT</vt:lpstr>
      <vt:lpstr>Cruceros</vt:lpstr>
      <vt:lpstr>Pasajeros total</vt:lpstr>
      <vt:lpstr>Pasajeros regulares</vt:lpstr>
      <vt:lpstr>Pasajeros crucero</vt:lpstr>
      <vt:lpstr>Automóviles régimen pasaje</vt:lpstr>
      <vt:lpstr>Automóviles régimen mercancía</vt:lpstr>
      <vt:lpstr>'Automóviles régimen mercancía'!Área_de_impresión</vt:lpstr>
      <vt:lpstr>'Automóviles régimen pasaje'!Área_de_impresión</vt:lpstr>
      <vt:lpstr>'Avi. combustibles'!Área_de_impresión</vt:lpstr>
      <vt:lpstr>Avituallamiento!Área_de_impresión</vt:lpstr>
      <vt:lpstr>'Buques GT'!Área_de_impresión</vt:lpstr>
      <vt:lpstr>'Buques número'!Área_de_impresión</vt:lpstr>
      <vt:lpstr>Cruceros!Área_de_impresión</vt:lpstr>
      <vt:lpstr>Líquidos!Área_de_impresión</vt:lpstr>
      <vt:lpstr>'Mercan. contene. tránsito'!Área_de_impresión</vt:lpstr>
      <vt:lpstr>'Mercancía general'!Área_de_impresión</vt:lpstr>
      <vt:lpstr>'Mercancías contenedores'!Área_de_impresión</vt:lpstr>
      <vt:lpstr>'Mercancías tránsito'!Área_de_impresión</vt:lpstr>
      <vt:lpstr>'Pasajeros crucero'!Área_de_impresión</vt:lpstr>
      <vt:lpstr>'Pasajeros regulares'!Área_de_impresión</vt:lpstr>
      <vt:lpstr>'Pasajeros total'!Área_de_impresión</vt:lpstr>
      <vt:lpstr>Pesca!Área_de_impresión</vt:lpstr>
      <vt:lpstr>Portada!Área_de_impresión</vt:lpstr>
      <vt:lpstr>'Resumen general'!Área_de_impresión</vt:lpstr>
      <vt:lpstr>'Resumen naturalezas'!Área_de_impresión</vt:lpstr>
      <vt:lpstr>'Resumen naturalezas3'!Área_de_impresión</vt:lpstr>
      <vt:lpstr>'Ro-Ro'!Área_de_impresión</vt:lpstr>
      <vt:lpstr>'Ro-Ro UTIS'!Área_de_impresión</vt:lpstr>
      <vt:lpstr>Sólidos!Área_de_impresión</vt:lpstr>
      <vt:lpstr>TEUS!Área_de_impresión</vt:lpstr>
      <vt:lpstr>'TEUS exterior'!Área_de_impresión</vt:lpstr>
      <vt:lpstr>'TEUS nacional'!Área_de_impresión</vt:lpstr>
      <vt:lpstr>'TEUS tránsito'!Área_de_impresión</vt:lpstr>
      <vt:lpstr>'Total presentación'!Área_de_impresión</vt:lpstr>
      <vt:lpstr>'Total tráfico'!Área_de_impresión</vt:lpstr>
      <vt:lpstr>'Tráfico interior'!Área_de_impresión</vt:lpstr>
    </vt:vector>
  </TitlesOfParts>
  <Manager/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Raquel Bartolomé Jiménez</dc:creator>
  <cp:keywords/>
  <dc:description/>
  <cp:lastModifiedBy>Raquel Bartolomé Jiménez</cp:lastModifiedBy>
  <dcterms:created xsi:type="dcterms:W3CDTF">2014-04-30T10:51:23Z</dcterms:created>
  <dcterms:modified xsi:type="dcterms:W3CDTF">2024-01-25T13:30:43Z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0x0101008E5CFE990FBD3B418EFDE8D20D662F07</vt:lpwstr>
  </property>
</Properties>
</file>